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_rels/notesSlide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x="17068800" cy="96012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XO Oriel"/>
              </a:rPr>
              <a:t>Для перемещения страницы щёлкните мышью</a:t>
            </a:r>
            <a:endParaRPr b="0" lang="ru-RU" sz="4400" spc="-1" strike="noStrike">
              <a:latin typeface="XO Orie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2000" spc="-1" strike="noStrike">
                <a:latin typeface="XO Oriel"/>
              </a:rPr>
              <a:t>Для правки формата примечаний щёлкните мышью</a:t>
            </a:r>
            <a:endParaRPr b="0" lang="ru-RU" sz="2000" spc="-1" strike="noStrike">
              <a:latin typeface="XO Orie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1400" spc="-1" strike="noStrike">
                <a:latin typeface="Times New Roman"/>
              </a:rPr>
              <a:t>&lt;верхний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83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80DA25A5-4CE2-4FF7-8036-EA87E0D0C70F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sldImg"/>
          </p:nvPr>
        </p:nvSpPr>
        <p:spPr>
          <a:xfrm>
            <a:off x="573120" y="1336680"/>
            <a:ext cx="6412680" cy="3607560"/>
          </a:xfrm>
          <a:prstGeom prst="rect">
            <a:avLst/>
          </a:prstGeom>
        </p:spPr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7280" cy="42091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2000" spc="-1" strike="noStrike">
              <a:latin typeface="XO Oriel"/>
            </a:endParaRPr>
          </a:p>
        </p:txBody>
      </p:sp>
      <p:sp>
        <p:nvSpPr>
          <p:cNvPr id="111" name="PlaceHolder 3"/>
          <p:cNvSpPr/>
          <p:nvPr/>
        </p:nvSpPr>
        <p:spPr>
          <a:xfrm>
            <a:off x="4281480" y="10155240"/>
            <a:ext cx="3275640" cy="535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12C659C5-09F8-4E75-BCA2-D6F1FA2594F4}" type="slidenum">
              <a:rPr b="0" lang="ru-RU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&lt;номер&gt;</a:t>
            </a:fld>
            <a:endParaRPr b="0" lang="ru-RU" sz="1200" spc="-1" strike="noStrike">
              <a:latin typeface="XO Orie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853200" y="383040"/>
            <a:ext cx="15361200" cy="160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XO Orie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853200" y="2246400"/>
            <a:ext cx="15361200" cy="2655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853200" y="5154840"/>
            <a:ext cx="15361200" cy="2655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53200" y="383040"/>
            <a:ext cx="15361200" cy="160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XO Orie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53200" y="2246400"/>
            <a:ext cx="7495920" cy="2655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724240" y="2246400"/>
            <a:ext cx="7495920" cy="2655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853200" y="5154840"/>
            <a:ext cx="7495920" cy="2655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8724240" y="5154840"/>
            <a:ext cx="7495920" cy="2655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853200" y="383040"/>
            <a:ext cx="15361200" cy="160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XO Orie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853200" y="2246400"/>
            <a:ext cx="4946040" cy="2655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046920" y="2246400"/>
            <a:ext cx="4946040" cy="2655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11240640" y="2246400"/>
            <a:ext cx="4946040" cy="2655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853200" y="5154840"/>
            <a:ext cx="4946040" cy="2655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6046920" y="5154840"/>
            <a:ext cx="4946040" cy="2655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11240640" y="5154840"/>
            <a:ext cx="4946040" cy="2655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853200" y="383040"/>
            <a:ext cx="15361200" cy="160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XO Orie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853200" y="2246400"/>
            <a:ext cx="15361200" cy="5568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853200" y="383040"/>
            <a:ext cx="15361200" cy="160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XO Orie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853200" y="2246400"/>
            <a:ext cx="15361200" cy="5568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53200" y="383040"/>
            <a:ext cx="15361200" cy="160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XO Orie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853200" y="2246400"/>
            <a:ext cx="7495920" cy="5568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8724240" y="2246400"/>
            <a:ext cx="7495920" cy="5568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853200" y="383040"/>
            <a:ext cx="15361200" cy="160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XO Orie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853200" y="383040"/>
            <a:ext cx="15361200" cy="7430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853200" y="383040"/>
            <a:ext cx="15361200" cy="160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XO Orie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853200" y="2246400"/>
            <a:ext cx="7495920" cy="2655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8724240" y="2246400"/>
            <a:ext cx="7495920" cy="5568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853200" y="5154840"/>
            <a:ext cx="7495920" cy="2655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853200" y="383040"/>
            <a:ext cx="15361200" cy="160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XO Orie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853200" y="2246400"/>
            <a:ext cx="15361200" cy="5568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53200" y="383040"/>
            <a:ext cx="15361200" cy="160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XO Orie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853200" y="2246400"/>
            <a:ext cx="7495920" cy="5568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8724240" y="2246400"/>
            <a:ext cx="7495920" cy="2655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8724240" y="5154840"/>
            <a:ext cx="7495920" cy="2655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53200" y="383040"/>
            <a:ext cx="15361200" cy="160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XO Orie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853200" y="2246400"/>
            <a:ext cx="7495920" cy="2655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8724240" y="2246400"/>
            <a:ext cx="7495920" cy="2655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853200" y="5154840"/>
            <a:ext cx="15361200" cy="2655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53200" y="383040"/>
            <a:ext cx="15361200" cy="160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XO Orie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853200" y="2246400"/>
            <a:ext cx="15361200" cy="2655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853200" y="5154840"/>
            <a:ext cx="15361200" cy="2655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853200" y="383040"/>
            <a:ext cx="15361200" cy="160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XO Orie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853200" y="2246400"/>
            <a:ext cx="7495920" cy="2655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8724240" y="2246400"/>
            <a:ext cx="7495920" cy="2655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853200" y="5154840"/>
            <a:ext cx="7495920" cy="2655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8724240" y="5154840"/>
            <a:ext cx="7495920" cy="2655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853200" y="383040"/>
            <a:ext cx="15361200" cy="160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XO Orie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853200" y="2246400"/>
            <a:ext cx="4946040" cy="2655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6046920" y="2246400"/>
            <a:ext cx="4946040" cy="2655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11240640" y="2246400"/>
            <a:ext cx="4946040" cy="2655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853200" y="5154840"/>
            <a:ext cx="4946040" cy="2655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6046920" y="5154840"/>
            <a:ext cx="4946040" cy="2655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 type="body"/>
          </p:nvPr>
        </p:nvSpPr>
        <p:spPr>
          <a:xfrm>
            <a:off x="11240640" y="5154840"/>
            <a:ext cx="4946040" cy="2655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853200" y="383040"/>
            <a:ext cx="15361200" cy="160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XO Orie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853200" y="2246400"/>
            <a:ext cx="15361200" cy="5568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853200" y="383040"/>
            <a:ext cx="15361200" cy="160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XO Orie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853200" y="2246400"/>
            <a:ext cx="7495920" cy="5568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8724240" y="2246400"/>
            <a:ext cx="7495920" cy="5568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53200" y="383040"/>
            <a:ext cx="15361200" cy="160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XO Orie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853200" y="383040"/>
            <a:ext cx="15361200" cy="7430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853200" y="383040"/>
            <a:ext cx="15361200" cy="160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XO Orie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853200" y="2246400"/>
            <a:ext cx="7495920" cy="2655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8724240" y="2246400"/>
            <a:ext cx="7495920" cy="5568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853200" y="5154840"/>
            <a:ext cx="7495920" cy="2655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853200" y="383040"/>
            <a:ext cx="15361200" cy="160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XO Orie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853200" y="2246400"/>
            <a:ext cx="7495920" cy="5568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8724240" y="2246400"/>
            <a:ext cx="7495920" cy="2655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8724240" y="5154840"/>
            <a:ext cx="7495920" cy="2655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853200" y="383040"/>
            <a:ext cx="15361200" cy="160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XO Orie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853200" y="2246400"/>
            <a:ext cx="7495920" cy="2655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8724240" y="2246400"/>
            <a:ext cx="7495920" cy="2655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853200" y="5154840"/>
            <a:ext cx="15361200" cy="2655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853200" y="383040"/>
            <a:ext cx="15361200" cy="160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XO Oriel"/>
              </a:rPr>
              <a:t>Для правки текста заглавия щёлкните мышью</a:t>
            </a:r>
            <a:endParaRPr b="0" lang="ru-RU" sz="4400" spc="-1" strike="noStrike">
              <a:latin typeface="XO Orie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853200" y="2246400"/>
            <a:ext cx="15361200" cy="5568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XO Oriel"/>
              </a:rPr>
              <a:t>Для правки структуры щёлкните мышью</a:t>
            </a:r>
            <a:endParaRPr b="0" lang="ru-RU" sz="3200" spc="-1" strike="noStrike"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XO Oriel"/>
              </a:rPr>
              <a:t>Второй уровень структуры</a:t>
            </a:r>
            <a:endParaRPr b="0" lang="ru-RU" sz="2800" spc="-1" strike="noStrike"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XO Oriel"/>
              </a:rPr>
              <a:t>Третий уровень структуры</a:t>
            </a:r>
            <a:endParaRPr b="0" lang="ru-RU" sz="2400" spc="-1" strike="noStrike"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XO Oriel"/>
              </a:rPr>
              <a:t>Четвёртый уровень структуры</a:t>
            </a:r>
            <a:endParaRPr b="0" lang="ru-RU" sz="2000" spc="-1" strike="noStrike"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XO Oriel"/>
              </a:rPr>
              <a:t>Пятый уровень структуры</a:t>
            </a:r>
            <a:endParaRPr b="0" lang="ru-RU" sz="2000" spc="-1" strike="noStrike"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XO Oriel"/>
              </a:rPr>
              <a:t>Шестой уровень структуры</a:t>
            </a:r>
            <a:endParaRPr b="0" lang="ru-RU" sz="2000" spc="-1" strike="noStrike"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XO Oriel"/>
              </a:rPr>
              <a:t>Седьмой уровень структуры</a:t>
            </a:r>
            <a:endParaRPr b="0" lang="ru-RU" sz="2000" spc="-1" strike="noStrike">
              <a:latin typeface="XO Orie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/>
          <p:nvPr/>
        </p:nvSpPr>
        <p:spPr>
          <a:xfrm>
            <a:off x="12780720" y="9092520"/>
            <a:ext cx="3837240" cy="507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871CD4B2-53B6-4458-9BB6-9F4E11106FEA}" type="slidenum">
              <a:rPr b="0" lang="ru-RU" sz="1200" spc="-1" strike="noStrike">
                <a:solidFill>
                  <a:srgbClr val="cf4520"/>
                </a:solidFill>
                <a:latin typeface="Montserrat"/>
                <a:ea typeface="DejaVu Sans"/>
              </a:rPr>
              <a:t>&lt;номер&gt;</a:t>
            </a:fld>
            <a:endParaRPr b="0" lang="ru-RU" sz="1200" spc="-1" strike="noStrike">
              <a:latin typeface="XO Oriel"/>
            </a:endParaRPr>
          </a:p>
        </p:txBody>
      </p:sp>
      <p:pic>
        <p:nvPicPr>
          <p:cNvPr id="39" name="Graphic 6" descr=""/>
          <p:cNvPicPr/>
          <p:nvPr/>
        </p:nvPicPr>
        <p:blipFill>
          <a:blip r:embed="rId2"/>
          <a:stretch/>
        </p:blipFill>
        <p:spPr>
          <a:xfrm>
            <a:off x="15519960" y="339120"/>
            <a:ext cx="1098000" cy="431280"/>
          </a:xfrm>
          <a:prstGeom prst="rect">
            <a:avLst/>
          </a:prstGeom>
          <a:ln w="0">
            <a:noFill/>
          </a:ln>
        </p:spPr>
      </p:pic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853200" y="383040"/>
            <a:ext cx="15361200" cy="1602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XO Oriel"/>
              </a:rPr>
              <a:t>Для правки текста заглавия щёлкните мышью</a:t>
            </a:r>
            <a:endParaRPr b="0" lang="ru-RU" sz="4400" spc="-1" strike="noStrike">
              <a:latin typeface="XO Orie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853200" y="2246400"/>
            <a:ext cx="15361200" cy="5568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XO Oriel"/>
              </a:rPr>
              <a:t>Для правки структуры щёлкните мышью</a:t>
            </a:r>
            <a:endParaRPr b="0" lang="ru-RU" sz="3200" spc="-1" strike="noStrike"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XO Oriel"/>
              </a:rPr>
              <a:t>Второй уровень структуры</a:t>
            </a:r>
            <a:endParaRPr b="0" lang="ru-RU" sz="2800" spc="-1" strike="noStrike"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XO Oriel"/>
              </a:rPr>
              <a:t>Третий уровень структуры</a:t>
            </a:r>
            <a:endParaRPr b="0" lang="ru-RU" sz="2400" spc="-1" strike="noStrike"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XO Oriel"/>
              </a:rPr>
              <a:t>Четвёртый уровень структуры</a:t>
            </a:r>
            <a:endParaRPr b="0" lang="ru-RU" sz="2000" spc="-1" strike="noStrike"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XO Oriel"/>
              </a:rPr>
              <a:t>Пятый уровень структуры</a:t>
            </a:r>
            <a:endParaRPr b="0" lang="ru-RU" sz="2000" spc="-1" strike="noStrike"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XO Oriel"/>
              </a:rPr>
              <a:t>Шестой уровень структуры</a:t>
            </a:r>
            <a:endParaRPr b="0" lang="ru-RU" sz="2000" spc="-1" strike="noStrike"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XO Oriel"/>
              </a:rPr>
              <a:t>Седьмой уровень структуры</a:t>
            </a:r>
            <a:endParaRPr b="0" lang="ru-RU" sz="2000" spc="-1" strike="noStrike">
              <a:latin typeface="XO Orie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1" Type="http://schemas.openxmlformats.org/officeDocument/2006/relationships/slideLayout" Target="../slideLayouts/slideLayout1.xml"/><Relationship Id="rId12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" descr=""/>
          <p:cNvPicPr/>
          <p:nvPr/>
        </p:nvPicPr>
        <p:blipFill>
          <a:blip r:embed="rId1"/>
          <a:srcRect l="24997" t="0" r="0" b="0"/>
          <a:stretch/>
        </p:blipFill>
        <p:spPr>
          <a:xfrm>
            <a:off x="0" y="0"/>
            <a:ext cx="10800000" cy="9602640"/>
          </a:xfrm>
          <a:prstGeom prst="rect">
            <a:avLst/>
          </a:prstGeom>
          <a:ln w="0">
            <a:noFill/>
          </a:ln>
        </p:spPr>
      </p:pic>
      <p:pic>
        <p:nvPicPr>
          <p:cNvPr id="85" name="минтруд лого" descr=""/>
          <p:cNvPicPr/>
          <p:nvPr/>
        </p:nvPicPr>
        <p:blipFill>
          <a:blip r:embed="rId2"/>
          <a:stretch/>
        </p:blipFill>
        <p:spPr>
          <a:xfrm>
            <a:off x="8819640" y="1799280"/>
            <a:ext cx="1480680" cy="611280"/>
          </a:xfrm>
          <a:prstGeom prst="rect">
            <a:avLst/>
          </a:prstGeom>
          <a:ln w="0">
            <a:noFill/>
          </a:ln>
        </p:spPr>
      </p:pic>
      <p:pic>
        <p:nvPicPr>
          <p:cNvPr id="86" name="Рукописный ввод 30" descr=""/>
          <p:cNvPicPr/>
          <p:nvPr/>
        </p:nvPicPr>
        <p:blipFill>
          <a:blip r:embed="rId3"/>
          <a:stretch/>
        </p:blipFill>
        <p:spPr>
          <a:xfrm>
            <a:off x="5179680" y="2324880"/>
            <a:ext cx="20520" cy="20520"/>
          </a:xfrm>
          <a:prstGeom prst="rect">
            <a:avLst/>
          </a:prstGeom>
          <a:ln w="0">
            <a:noFill/>
          </a:ln>
        </p:spPr>
      </p:pic>
      <p:pic>
        <p:nvPicPr>
          <p:cNvPr id="87" name="Picture 8" descr="A picture containing building, indoor, bathroom, white&#10;&#10;Description automatically generated"/>
          <p:cNvPicPr/>
          <p:nvPr/>
        </p:nvPicPr>
        <p:blipFill>
          <a:blip r:embed="rId4"/>
          <a:srcRect l="0" t="0" r="120" b="0"/>
          <a:stretch/>
        </p:blipFill>
        <p:spPr>
          <a:xfrm>
            <a:off x="3600000" y="0"/>
            <a:ext cx="13468320" cy="9631080"/>
          </a:xfrm>
          <a:prstGeom prst="rect">
            <a:avLst/>
          </a:prstGeom>
          <a:ln w="0">
            <a:noFill/>
          </a:ln>
        </p:spPr>
      </p:pic>
      <p:sp>
        <p:nvSpPr>
          <p:cNvPr id="88" name="TextBox 1"/>
          <p:cNvSpPr/>
          <p:nvPr/>
        </p:nvSpPr>
        <p:spPr>
          <a:xfrm>
            <a:off x="8276400" y="3310560"/>
            <a:ext cx="8791560" cy="30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en-GB" sz="2000" spc="-1" strike="noStrike">
                <a:solidFill>
                  <a:srgbClr val="0033a0"/>
                </a:solidFill>
                <a:latin typeface="Montserrat Medium"/>
                <a:ea typeface="DejaVu Sans"/>
              </a:rPr>
              <a:t>VII </a:t>
            </a:r>
            <a:r>
              <a:rPr b="0" lang="ru-RU" sz="2000" spc="-1" strike="noStrike">
                <a:solidFill>
                  <a:srgbClr val="0033a0"/>
                </a:solidFill>
                <a:latin typeface="Montserrat Medium"/>
                <a:ea typeface="DejaVu Sans"/>
              </a:rPr>
              <a:t>Санкт-Петербургский Международный Форум Труда</a:t>
            </a:r>
            <a:endParaRPr b="0" lang="ru-RU" sz="2000" spc="-1" strike="noStrike">
              <a:latin typeface="XO Oriel"/>
            </a:endParaRPr>
          </a:p>
        </p:txBody>
      </p:sp>
      <p:sp>
        <p:nvSpPr>
          <p:cNvPr id="89" name="TextBox 22"/>
          <p:cNvSpPr/>
          <p:nvPr/>
        </p:nvSpPr>
        <p:spPr>
          <a:xfrm>
            <a:off x="8276400" y="3773160"/>
            <a:ext cx="8266680" cy="2527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4000" spc="-1" strike="noStrike">
                <a:solidFill>
                  <a:srgbClr val="0033a0"/>
                </a:solidFill>
                <a:latin typeface="Montserrat Medium"/>
                <a:ea typeface="DejaVu Sans"/>
              </a:rPr>
              <a:t>Всероссийская конференция </a:t>
            </a:r>
            <a:endParaRPr b="0" lang="ru-RU" sz="4000" spc="-1" strike="noStrike">
              <a:latin typeface="XO Oriel"/>
            </a:endParaRPr>
          </a:p>
          <a:p>
            <a:pPr>
              <a:lnSpc>
                <a:spcPct val="100000"/>
              </a:lnSpc>
            </a:pPr>
            <a:r>
              <a:rPr b="0" lang="ru-RU" sz="4000" spc="-1" strike="noStrike">
                <a:solidFill>
                  <a:srgbClr val="0033a0"/>
                </a:solidFill>
                <a:latin typeface="Montserrat Medium"/>
                <a:ea typeface="DejaVu Sans"/>
              </a:rPr>
              <a:t>Ценности новой службы занятости: сегментация аудитории и адресные форматы</a:t>
            </a:r>
            <a:endParaRPr b="0" lang="ru-RU" sz="4000" spc="-1" strike="noStrike">
              <a:latin typeface="XO Oriel"/>
            </a:endParaRPr>
          </a:p>
        </p:txBody>
      </p:sp>
      <p:pic>
        <p:nvPicPr>
          <p:cNvPr id="90" name="Graphic 6" descr=""/>
          <p:cNvPicPr/>
          <p:nvPr/>
        </p:nvPicPr>
        <p:blipFill>
          <a:blip r:embed="rId5"/>
          <a:stretch/>
        </p:blipFill>
        <p:spPr>
          <a:xfrm>
            <a:off x="18087480" y="745560"/>
            <a:ext cx="1215720" cy="477720"/>
          </a:xfrm>
          <a:prstGeom prst="rect">
            <a:avLst/>
          </a:prstGeom>
          <a:ln w="0">
            <a:noFill/>
          </a:ln>
        </p:spPr>
      </p:pic>
      <p:pic>
        <p:nvPicPr>
          <p:cNvPr id="91" name="Рисунок 6" descr="Изображение выглядит как текст, знак&#10;&#10;Автоматически созданное описание"/>
          <p:cNvPicPr/>
          <p:nvPr/>
        </p:nvPicPr>
        <p:blipFill>
          <a:blip r:embed="rId6"/>
          <a:stretch/>
        </p:blipFill>
        <p:spPr>
          <a:xfrm>
            <a:off x="18087480" y="1558080"/>
            <a:ext cx="1267200" cy="587520"/>
          </a:xfrm>
          <a:prstGeom prst="rect">
            <a:avLst/>
          </a:prstGeom>
          <a:ln w="0">
            <a:noFill/>
          </a:ln>
        </p:spPr>
      </p:pic>
      <p:sp>
        <p:nvSpPr>
          <p:cNvPr id="92" name="TextBox 1"/>
          <p:cNvSpPr/>
          <p:nvPr/>
        </p:nvSpPr>
        <p:spPr>
          <a:xfrm>
            <a:off x="8683200" y="8854560"/>
            <a:ext cx="1588680" cy="18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cf4520"/>
                </a:solidFill>
                <a:latin typeface="Montserrat"/>
                <a:ea typeface="DejaVu Sans"/>
              </a:rPr>
              <a:t>17 марта 2023 года</a:t>
            </a:r>
            <a:endParaRPr b="0" lang="ru-RU" sz="1200" spc="-1" strike="noStrike">
              <a:latin typeface="XO Oriel"/>
            </a:endParaRPr>
          </a:p>
        </p:txBody>
      </p:sp>
      <p:pic>
        <p:nvPicPr>
          <p:cNvPr id="93" name="Рисунок 8" descr=""/>
          <p:cNvPicPr/>
          <p:nvPr/>
        </p:nvPicPr>
        <p:blipFill>
          <a:blip r:embed="rId7"/>
          <a:stretch/>
        </p:blipFill>
        <p:spPr>
          <a:xfrm>
            <a:off x="18087480" y="2624400"/>
            <a:ext cx="2072880" cy="414360"/>
          </a:xfrm>
          <a:prstGeom prst="rect">
            <a:avLst/>
          </a:prstGeom>
          <a:ln w="0">
            <a:noFill/>
          </a:ln>
        </p:spPr>
      </p:pic>
      <p:pic>
        <p:nvPicPr>
          <p:cNvPr id="94" name="Graphic 6" descr=""/>
          <p:cNvPicPr/>
          <p:nvPr/>
        </p:nvPicPr>
        <p:blipFill>
          <a:blip r:embed="rId8"/>
          <a:stretch/>
        </p:blipFill>
        <p:spPr>
          <a:xfrm>
            <a:off x="15327360" y="628920"/>
            <a:ext cx="1215720" cy="477720"/>
          </a:xfrm>
          <a:prstGeom prst="rect">
            <a:avLst/>
          </a:prstGeom>
          <a:ln w="0">
            <a:noFill/>
          </a:ln>
        </p:spPr>
      </p:pic>
      <p:pic>
        <p:nvPicPr>
          <p:cNvPr id="95" name="Рисунок 21" descr=""/>
          <p:cNvPicPr/>
          <p:nvPr/>
        </p:nvPicPr>
        <p:blipFill>
          <a:blip r:embed="rId9"/>
          <a:stretch/>
        </p:blipFill>
        <p:spPr>
          <a:xfrm>
            <a:off x="9207360" y="680040"/>
            <a:ext cx="2072880" cy="414360"/>
          </a:xfrm>
          <a:prstGeom prst="rect">
            <a:avLst/>
          </a:prstGeom>
          <a:ln w="0">
            <a:noFill/>
          </a:ln>
        </p:spPr>
      </p:pic>
      <p:sp>
        <p:nvSpPr>
          <p:cNvPr id="96" name="TextBox 24"/>
          <p:cNvSpPr/>
          <p:nvPr/>
        </p:nvSpPr>
        <p:spPr>
          <a:xfrm>
            <a:off x="8370720" y="6774480"/>
            <a:ext cx="6029280" cy="150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90000" tIns="45000" bIns="45000">
            <a:spAutoFit/>
          </a:bodyPr>
          <a:p>
            <a:pPr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</a:pPr>
            <a:r>
              <a:rPr b="1" lang="ru-RU" sz="2400" spc="-1" strike="noStrike">
                <a:solidFill>
                  <a:srgbClr val="57b6e7"/>
                </a:solidFill>
                <a:latin typeface="Montserrat Medium"/>
                <a:ea typeface="DejaVu Sans"/>
              </a:rPr>
              <a:t>Анастасия Лаврова</a:t>
            </a:r>
            <a:endParaRPr b="0" lang="ru-RU" sz="2400" spc="-1" strike="noStrike">
              <a:latin typeface="XO Orie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57b6e7"/>
                </a:solidFill>
                <a:latin typeface="Montserrat"/>
                <a:ea typeface="DejaVu Sans"/>
              </a:rPr>
              <a:t>Заместитель начальника отдела организационного обеспечения Управления организационно-технического обеспечения Министерства труда </a:t>
            </a:r>
            <a:endParaRPr b="0" lang="ru-RU" sz="1600" spc="-1" strike="noStrike">
              <a:latin typeface="XO Orie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57b6e7"/>
                </a:solidFill>
                <a:latin typeface="Montserrat"/>
                <a:ea typeface="DejaVu Sans"/>
              </a:rPr>
              <a:t>и социального развития Омской области</a:t>
            </a:r>
            <a:endParaRPr b="0" lang="ru-RU" sz="1600" spc="-1" strike="noStrike">
              <a:latin typeface="XO Oriel"/>
            </a:endParaRPr>
          </a:p>
        </p:txBody>
      </p:sp>
      <p:pic>
        <p:nvPicPr>
          <p:cNvPr id="97" name="Picture 2" descr=""/>
          <p:cNvPicPr/>
          <p:nvPr/>
        </p:nvPicPr>
        <p:blipFill>
          <a:blip r:embed="rId10"/>
          <a:stretch/>
        </p:blipFill>
        <p:spPr>
          <a:xfrm>
            <a:off x="12127320" y="757800"/>
            <a:ext cx="2262240" cy="307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" descr=""/>
          <p:cNvPicPr/>
          <p:nvPr/>
        </p:nvPicPr>
        <p:blipFill>
          <a:blip r:embed="rId1"/>
          <a:stretch/>
        </p:blipFill>
        <p:spPr>
          <a:xfrm>
            <a:off x="2520" y="4320"/>
            <a:ext cx="17068320" cy="9600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" descr=""/>
          <p:cNvPicPr/>
          <p:nvPr/>
        </p:nvPicPr>
        <p:blipFill>
          <a:blip r:embed="rId1"/>
          <a:stretch/>
        </p:blipFill>
        <p:spPr>
          <a:xfrm>
            <a:off x="2520" y="0"/>
            <a:ext cx="17068320" cy="9576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" descr=""/>
          <p:cNvPicPr/>
          <p:nvPr/>
        </p:nvPicPr>
        <p:blipFill>
          <a:blip r:embed="rId1"/>
          <a:stretch/>
        </p:blipFill>
        <p:spPr>
          <a:xfrm>
            <a:off x="2160" y="4320"/>
            <a:ext cx="17068320" cy="9600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" descr=""/>
          <p:cNvPicPr/>
          <p:nvPr/>
        </p:nvPicPr>
        <p:blipFill>
          <a:blip r:embed="rId1"/>
          <a:stretch/>
        </p:blipFill>
        <p:spPr>
          <a:xfrm>
            <a:off x="36000" y="0"/>
            <a:ext cx="17030520" cy="9601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" descr=""/>
          <p:cNvPicPr/>
          <p:nvPr/>
        </p:nvPicPr>
        <p:blipFill>
          <a:blip r:embed="rId1"/>
          <a:stretch/>
        </p:blipFill>
        <p:spPr>
          <a:xfrm>
            <a:off x="2160" y="4320"/>
            <a:ext cx="17068320" cy="9600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" descr=""/>
          <p:cNvPicPr/>
          <p:nvPr/>
        </p:nvPicPr>
        <p:blipFill>
          <a:blip r:embed="rId1"/>
          <a:stretch/>
        </p:blipFill>
        <p:spPr>
          <a:xfrm>
            <a:off x="2160" y="4320"/>
            <a:ext cx="17068320" cy="9600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" descr=""/>
          <p:cNvPicPr/>
          <p:nvPr/>
        </p:nvPicPr>
        <p:blipFill>
          <a:blip r:embed="rId1"/>
          <a:stretch/>
        </p:blipFill>
        <p:spPr>
          <a:xfrm>
            <a:off x="2160" y="4320"/>
            <a:ext cx="17068320" cy="9600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" descr=""/>
          <p:cNvPicPr/>
          <p:nvPr/>
        </p:nvPicPr>
        <p:blipFill>
          <a:blip r:embed="rId1"/>
          <a:stretch/>
        </p:blipFill>
        <p:spPr>
          <a:xfrm>
            <a:off x="2520" y="4320"/>
            <a:ext cx="17068320" cy="9600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" descr=""/>
          <p:cNvPicPr/>
          <p:nvPr/>
        </p:nvPicPr>
        <p:blipFill>
          <a:blip r:embed="rId1"/>
          <a:stretch/>
        </p:blipFill>
        <p:spPr>
          <a:xfrm>
            <a:off x="2160" y="4320"/>
            <a:ext cx="17068320" cy="9600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" descr=""/>
          <p:cNvPicPr/>
          <p:nvPr/>
        </p:nvPicPr>
        <p:blipFill>
          <a:blip r:embed="rId1"/>
          <a:stretch/>
        </p:blipFill>
        <p:spPr>
          <a:xfrm>
            <a:off x="2160" y="4320"/>
            <a:ext cx="17068320" cy="9600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" descr=""/>
          <p:cNvPicPr/>
          <p:nvPr/>
        </p:nvPicPr>
        <p:blipFill>
          <a:blip r:embed="rId1"/>
          <a:stretch/>
        </p:blipFill>
        <p:spPr>
          <a:xfrm>
            <a:off x="2520" y="4320"/>
            <a:ext cx="17068320" cy="9600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3792</TotalTime>
  <Application>Редактор_презентаций/2.0.1.1.0$Windows_x86 LibreOffice_project/d0d8e81a49852e7a5f8211f54689b073ecddc193</Application>
  <AppVersion>15.0000</AppVersion>
  <Words>110</Words>
  <Paragraphs>72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2022-02-02T17:42:51Z</dcterms:created>
  <dc:creator>Александра Александровна Тихонова</dc:creator>
  <dc:description/>
  <dc:language>ru-RU</dc:language>
  <cp:lastModifiedBy/>
  <cp:lastPrinted>2022-08-05T16:50:40Z</cp:lastPrinted>
  <dcterms:modified xsi:type="dcterms:W3CDTF">2023-03-14T17:33:18Z</dcterms:modified>
  <cp:revision>221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2</vt:i4>
  </property>
  <property fmtid="{D5CDD505-2E9C-101B-9397-08002B2CF9AE}" pid="3" name="PresentationFormat">
    <vt:lpwstr>Custom</vt:lpwstr>
  </property>
  <property fmtid="{D5CDD505-2E9C-101B-9397-08002B2CF9AE}" pid="4" name="Slides">
    <vt:i4>6</vt:i4>
  </property>
</Properties>
</file>