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1"/>
  </p:sldMasterIdLst>
  <p:notesMasterIdLst>
    <p:notesMasterId r:id="rId9"/>
  </p:notesMasterIdLst>
  <p:sldIdLst>
    <p:sldId id="259" r:id="rId2"/>
    <p:sldId id="311" r:id="rId3"/>
    <p:sldId id="313" r:id="rId4"/>
    <p:sldId id="257" r:id="rId5"/>
    <p:sldId id="312" r:id="rId6"/>
    <p:sldId id="310" r:id="rId7"/>
    <p:sldId id="309" r:id="rId8"/>
  </p:sldIdLst>
  <p:sldSz cx="11520488" cy="6480175"/>
  <p:notesSz cx="6808788" cy="9940925"/>
  <p:embeddedFontLst>
    <p:embeddedFont>
      <p:font typeface="Century Gothic" pitchFamily="34" charset="0"/>
      <p:regular r:id="rId10"/>
      <p:bold r:id="rId11"/>
      <p:italic r:id="rId12"/>
      <p:boldItalic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Montserrat" charset="0"/>
      <p:regular r:id="rId18"/>
      <p:bold r:id="rId19"/>
      <p:italic r:id="rId20"/>
    </p:embeddedFont>
    <p:embeddedFont>
      <p:font typeface="Calibri Light" pitchFamily="34" charset="0"/>
      <p:regular r:id="rId21"/>
      <p:italic r:id="rId22"/>
    </p:embeddedFont>
  </p:embeddedFontLst>
  <p:defaultTextStyle>
    <a:defPPr>
      <a:defRPr lang="ru-RU"/>
    </a:defPPr>
    <a:lvl1pPr marL="0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1pPr>
    <a:lvl2pPr marL="432008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2pPr>
    <a:lvl3pPr marL="864017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3pPr>
    <a:lvl4pPr marL="1296025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4pPr>
    <a:lvl5pPr marL="1728033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5pPr>
    <a:lvl6pPr marL="2160041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5" userDrawn="1">
          <p15:clr>
            <a:srgbClr val="A4A3A4"/>
          </p15:clr>
        </p15:guide>
        <p15:guide id="2" pos="385" userDrawn="1">
          <p15:clr>
            <a:srgbClr val="A4A3A4"/>
          </p15:clr>
        </p15:guide>
        <p15:guide id="3" orient="horz" pos="453" userDrawn="1">
          <p15:clr>
            <a:srgbClr val="A4A3A4"/>
          </p15:clr>
        </p15:guide>
        <p15:guide id="4" pos="6872" userDrawn="1">
          <p15:clr>
            <a:srgbClr val="A4A3A4"/>
          </p15:clr>
        </p15:guide>
        <p15:guide id="5" orient="horz" pos="3697" userDrawn="1">
          <p15:clr>
            <a:srgbClr val="A4A3A4"/>
          </p15:clr>
        </p15:guide>
        <p15:guide id="6" orient="horz" pos="1247" userDrawn="1">
          <p15:clr>
            <a:srgbClr val="A4A3A4"/>
          </p15:clr>
        </p15:guide>
        <p15:guide id="7" pos="2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C355C"/>
    <a:srgbClr val="003399"/>
    <a:srgbClr val="C25214"/>
    <a:srgbClr val="475974"/>
    <a:srgbClr val="4794D9"/>
    <a:srgbClr val="212935"/>
    <a:srgbClr val="7688A1"/>
    <a:srgbClr val="385723"/>
    <a:srgbClr val="A8541A"/>
    <a:srgbClr val="98A3A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13" autoAdjust="0"/>
    <p:restoredTop sz="87321" autoAdjust="0"/>
  </p:normalViewPr>
  <p:slideViewPr>
    <p:cSldViewPr snapToGrid="0">
      <p:cViewPr>
        <p:scale>
          <a:sx n="80" d="100"/>
          <a:sy n="80" d="100"/>
        </p:scale>
        <p:origin x="-1362" y="-510"/>
      </p:cViewPr>
      <p:guideLst>
        <p:guide orient="horz" pos="295"/>
        <p:guide orient="horz" pos="453"/>
        <p:guide orient="horz" pos="3697"/>
        <p:guide orient="horz" pos="1247"/>
        <p:guide pos="385"/>
        <p:guide pos="6872"/>
        <p:guide pos="2200"/>
      </p:guideLst>
    </p:cSldViewPr>
  </p:slideViewPr>
  <p:outlineViewPr>
    <p:cViewPr>
      <p:scale>
        <a:sx n="33" d="100"/>
        <a:sy n="33" d="100"/>
      </p:scale>
      <p:origin x="0" y="-193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91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5CDF4-F2F1-4BBC-94CF-BCDE59CC8BAA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BF16D-FD99-4D1F-BAB3-F6E076E09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6267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432008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864017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1296025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728033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2160041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BF16D-FD99-4D1F-BAB3-F6E076E0928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8654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BF16D-FD99-4D1F-BAB3-F6E076E0928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8654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BF16D-FD99-4D1F-BAB3-F6E076E0928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8654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BF16D-FD99-4D1F-BAB3-F6E076E0928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8654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BF16D-FD99-4D1F-BAB3-F6E076E0928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1432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BF16D-FD99-4D1F-BAB3-F6E076E0928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8654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5810" y="234000"/>
            <a:ext cx="7577266" cy="886890"/>
          </a:xfrm>
        </p:spPr>
        <p:txBody>
          <a:bodyPr anchor="t">
            <a:noAutofit/>
          </a:bodyPr>
          <a:lstStyle>
            <a:lvl1pPr>
              <a:defRPr sz="17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9396488" y="0"/>
            <a:ext cx="0" cy="86360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0602" y="332817"/>
            <a:ext cx="1210058" cy="46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533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373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7708" y="933026"/>
            <a:ext cx="5832247" cy="4605124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8419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6157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4349" y="345009"/>
            <a:ext cx="2484105" cy="549164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033" y="345009"/>
            <a:ext cx="7308310" cy="549164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833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0061" y="2007232"/>
            <a:ext cx="8640366" cy="996871"/>
          </a:xfrm>
        </p:spPr>
        <p:txBody>
          <a:bodyPr anchor="ctr">
            <a:normAutofit/>
          </a:bodyPr>
          <a:lstStyle>
            <a:lvl1pPr algn="ctr">
              <a:defRPr sz="40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61" y="3403592"/>
            <a:ext cx="8640366" cy="965208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270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1520488" cy="647608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0061" y="2007232"/>
            <a:ext cx="8640366" cy="996871"/>
          </a:xfrm>
        </p:spPr>
        <p:txBody>
          <a:bodyPr anchor="ctr">
            <a:normAutofit/>
          </a:bodyPr>
          <a:lstStyle>
            <a:lvl1pPr algn="ctr">
              <a:defRPr sz="40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61" y="3403592"/>
            <a:ext cx="8640366" cy="965208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0"/>
            <a:ext cx="11520488" cy="6480000"/>
          </a:xfrm>
          <a:prstGeom prst="rect">
            <a:avLst/>
          </a:prstGeom>
          <a:blipFill dpi="0" rotWithShape="1">
            <a:blip r:embed="rId3" cstate="print">
              <a:alphaModFix amt="21000"/>
            </a:blip>
            <a:srcRect/>
            <a:stretch>
              <a:fillRect l="2" t="3" r="2" b="-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9396488" y="0"/>
            <a:ext cx="0" cy="86360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0602" y="345010"/>
            <a:ext cx="1109474" cy="43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415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9396488" y="0"/>
            <a:ext cx="0" cy="86360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0603" y="345010"/>
            <a:ext cx="1109474" cy="437897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5810" y="345010"/>
            <a:ext cx="7577266" cy="886890"/>
          </a:xfrm>
        </p:spPr>
        <p:txBody>
          <a:bodyPr anchor="t">
            <a:noAutofit/>
          </a:bodyPr>
          <a:lstStyle>
            <a:lvl1pPr>
              <a:defRPr sz="17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94889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033" y="1615545"/>
            <a:ext cx="9936421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033" y="4336618"/>
            <a:ext cx="9936421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958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34" y="1725046"/>
            <a:ext cx="4896207" cy="41116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2247" y="1725046"/>
            <a:ext cx="4896207" cy="41116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4457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345010"/>
            <a:ext cx="9936421" cy="1252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535" y="1588543"/>
            <a:ext cx="4873706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5" y="2367064"/>
            <a:ext cx="4873706" cy="34815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2247" y="1588543"/>
            <a:ext cx="4897708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2247" y="2367064"/>
            <a:ext cx="4897708" cy="34815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943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9106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0886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34" y="345010"/>
            <a:ext cx="9936421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34" y="1725046"/>
            <a:ext cx="9936421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82B36-C70E-46E3-9B3A-2891A625969F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345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523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8468" y="2939216"/>
            <a:ext cx="10247312" cy="956509"/>
          </a:xfrm>
        </p:spPr>
        <p:txBody>
          <a:bodyPr>
            <a:noAutofit/>
          </a:bodyPr>
          <a:lstStyle/>
          <a:p>
            <a:r>
              <a:rPr lang="ru-RU" sz="2000" dirty="0" smtClean="0"/>
              <a:t>О проекте федерального закона </a:t>
            </a:r>
            <a:br>
              <a:rPr lang="ru-RU" sz="2000" dirty="0" smtClean="0"/>
            </a:br>
            <a:r>
              <a:rPr lang="ru-RU" sz="2000" dirty="0" smtClean="0"/>
              <a:t>«О занятости населения в Российской Федерации»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29767" y="3775371"/>
            <a:ext cx="5484713" cy="0"/>
          </a:xfrm>
          <a:prstGeom prst="line">
            <a:avLst/>
          </a:prstGeom>
          <a:ln w="28575" cmpd="sng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57674" y="2078407"/>
            <a:ext cx="2628900" cy="60016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Century Gothic" panose="020B0502020202020204" pitchFamily="34" charset="0"/>
              </a:rPr>
              <a:t>МИНИСТЕРСТВО ТРУДА</a:t>
            </a:r>
          </a:p>
          <a:p>
            <a:pPr algn="ctr"/>
            <a:r>
              <a:rPr lang="ru-RU" sz="1100" b="1" dirty="0">
                <a:latin typeface="Century Gothic" panose="020B0502020202020204" pitchFamily="34" charset="0"/>
              </a:rPr>
              <a:t>И ЗАНЯТОСТИ</a:t>
            </a:r>
          </a:p>
          <a:p>
            <a:pPr algn="ctr"/>
            <a:r>
              <a:rPr lang="ru-RU" sz="1100" b="1" dirty="0">
                <a:latin typeface="Century Gothic" panose="020B0502020202020204" pitchFamily="34" charset="0"/>
              </a:rPr>
              <a:t>ИРКУТСКОЙ ОБЛАСТИ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6239" y="459917"/>
            <a:ext cx="1191770" cy="1618490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51940" y="3851267"/>
            <a:ext cx="8640366" cy="965208"/>
          </a:xfrm>
        </p:spPr>
        <p:txBody>
          <a:bodyPr/>
          <a:lstStyle/>
          <a:p>
            <a:r>
              <a:rPr lang="ru-RU" dirty="0" smtClean="0">
                <a:solidFill>
                  <a:sysClr val="windowText" lastClr="000000"/>
                </a:solidFill>
              </a:rPr>
              <a:t>Докладчик: Клоков Кирилл Михайлович,</a:t>
            </a:r>
          </a:p>
          <a:p>
            <a:r>
              <a:rPr lang="ru-RU" dirty="0" smtClean="0">
                <a:solidFill>
                  <a:sysClr val="windowText" lastClr="000000"/>
                </a:solidFill>
              </a:rPr>
              <a:t>министр труда и занятости Иркутской области</a:t>
            </a:r>
            <a:endParaRPr lang="ru-RU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165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439" y="228549"/>
            <a:ext cx="8140732" cy="522890"/>
          </a:xfrm>
        </p:spPr>
        <p:txBody>
          <a:bodyPr/>
          <a:lstStyle/>
          <a:p>
            <a:pPr algn="ctr"/>
            <a:r>
              <a:rPr lang="ru-RU" sz="2800" dirty="0" smtClean="0"/>
              <a:t>Обсуждение в Иркутской области</a:t>
            </a:r>
            <a:endParaRPr lang="ru-RU" sz="28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-2870608" y="5472763"/>
            <a:ext cx="343452" cy="291907"/>
          </a:xfrm>
          <a:prstGeom prst="rect">
            <a:avLst/>
          </a:prstGeom>
          <a:noFill/>
          <a:ln w="28575">
            <a:solidFill>
              <a:srgbClr val="95DA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800" b="1" dirty="0">
                <a:solidFill>
                  <a:schemeClr val="tx2">
                    <a:lumMod val="75000"/>
                  </a:schemeClr>
                </a:solidFill>
              </a:rPr>
              <a:t>ТЫС. </a:t>
            </a:r>
          </a:p>
          <a:p>
            <a:pPr algn="ctr"/>
            <a:r>
              <a:rPr lang="ru-RU" sz="800" b="1" dirty="0">
                <a:solidFill>
                  <a:schemeClr val="tx2">
                    <a:lumMod val="75000"/>
                  </a:schemeClr>
                </a:solidFill>
              </a:rPr>
              <a:t>РУБ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44659" y="1095843"/>
          <a:ext cx="3728918" cy="5123886"/>
        </p:xfrm>
        <a:graphic>
          <a:graphicData uri="http://schemas.openxmlformats.org/presentationml/2006/ole">
            <p:oleObj spid="_x0000_s2051" name="Acrobat Document" r:id="rId4" imgW="5852160" imgH="8129520" progId="AcroExch.Document.DC">
              <p:embed/>
            </p:oleObj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037846" y="1078065"/>
            <a:ext cx="7170343" cy="11853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100" b="1" spc="-10" dirty="0" smtClean="0">
                <a:solidFill>
                  <a:schemeClr val="accent1">
                    <a:lumMod val="50000"/>
                  </a:schemeClr>
                </a:solidFill>
                <a:cs typeface="Calibri"/>
              </a:rPr>
              <a:t>Законопроект прошел широкое обсуждение с участием депутатов, представителей профсоюзов, работодателей, общественных организаций и  молодежного сообщества</a:t>
            </a:r>
            <a:endParaRPr lang="ru-RU" sz="2100" b="1" spc="-1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3" name="Picture 4" descr="https://primamediamts.servicecdn.ru/f/big/3532/3531436.jpg?3b06bb664bbb2d805376e28b830e21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6853" y="2684207"/>
            <a:ext cx="6253212" cy="3517432"/>
          </a:xfrm>
          <a:prstGeom prst="rect">
            <a:avLst/>
          </a:prstGeom>
          <a:noFill/>
        </p:spPr>
      </p:pic>
      <p:pic>
        <p:nvPicPr>
          <p:cNvPr id="2054" name="Picture 6" descr="https://centrmsp72.ru/uploads/images/articles/large_article_912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212" y="1098038"/>
            <a:ext cx="1954878" cy="19548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4233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C:\Users\1\Desktop\доклад на форум март 2023\6da56dd1977d3e1a3c42fc7ac26cdebe.jpeg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0" y="3793401"/>
            <a:ext cx="3486142" cy="2686773"/>
          </a:xfrm>
          <a:prstGeom prst="rect">
            <a:avLst/>
          </a:prstGeom>
        </p:spPr>
      </p:pic>
      <p:pic>
        <p:nvPicPr>
          <p:cNvPr id="22531" name="Picture 3" descr="F:\Фотошоп\Без имени-1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8698" y="1368513"/>
            <a:ext cx="4857750" cy="4867275"/>
          </a:xfrm>
          <a:prstGeom prst="rect">
            <a:avLst/>
          </a:prstGeom>
          <a:noFill/>
        </p:spPr>
      </p:pic>
      <p:pic>
        <p:nvPicPr>
          <p:cNvPr id="23564" name="Picture 12" descr="C:\Users\1\Desktop\доклад на форум март 2023\rosneft-vc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06904" y="5798903"/>
            <a:ext cx="1282905" cy="508321"/>
          </a:xfrm>
          <a:prstGeom prst="rect">
            <a:avLst/>
          </a:prstGeom>
          <a:noFill/>
        </p:spPr>
      </p:pic>
      <p:pic>
        <p:nvPicPr>
          <p:cNvPr id="23566" name="Picture 14" descr="АО &amp;quot;Группа &amp;quot;Илим&amp;quot; в г.Усть-Илимске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89567" y="5765426"/>
            <a:ext cx="1350177" cy="551323"/>
          </a:xfrm>
          <a:prstGeom prst="rect">
            <a:avLst/>
          </a:prstGeom>
          <a:noFill/>
        </p:spPr>
      </p:pic>
      <p:sp>
        <p:nvSpPr>
          <p:cNvPr id="50" name="Прямоугольник с двумя скругленными противолежащими углами 49"/>
          <p:cNvSpPr/>
          <p:nvPr/>
        </p:nvSpPr>
        <p:spPr>
          <a:xfrm>
            <a:off x="7856811" y="1398462"/>
            <a:ext cx="3288890" cy="1145554"/>
          </a:xfrm>
          <a:prstGeom prst="round2DiagRect">
            <a:avLst>
              <a:gd name="adj1" fmla="val 10143"/>
              <a:gd name="adj2" fmla="val 0"/>
            </a:avLst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с двумя скругленными противолежащими углами 53"/>
          <p:cNvSpPr/>
          <p:nvPr/>
        </p:nvSpPr>
        <p:spPr>
          <a:xfrm>
            <a:off x="556186" y="1530130"/>
            <a:ext cx="3244646" cy="2129211"/>
          </a:xfrm>
          <a:prstGeom prst="round2DiagRect">
            <a:avLst>
              <a:gd name="adj1" fmla="val 10143"/>
              <a:gd name="adj2" fmla="val 0"/>
            </a:avLst>
          </a:prstGeom>
          <a:noFill/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/>
              <a:t>            </a:t>
            </a:r>
            <a:endParaRPr lang="ru-RU" sz="1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729" y="228548"/>
            <a:ext cx="9350477" cy="1011777"/>
          </a:xfrm>
        </p:spPr>
        <p:txBody>
          <a:bodyPr/>
          <a:lstStyle/>
          <a:p>
            <a:pPr algn="ctr"/>
            <a:r>
              <a:rPr lang="ru-RU" sz="2400" dirty="0" smtClean="0"/>
              <a:t>Закон Иркутской области от 29 мая 2009 года </a:t>
            </a:r>
            <a:br>
              <a:rPr lang="ru-RU" sz="2400" dirty="0" smtClean="0"/>
            </a:br>
            <a:r>
              <a:rPr lang="ru-RU" sz="2400" dirty="0" smtClean="0"/>
              <a:t>№ 27-ОЗ «Об отдельных вопросах квотирования рабочих мест для инвалидов в Иркутской области»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8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-2870608" y="5472763"/>
            <a:ext cx="343452" cy="291907"/>
          </a:xfrm>
          <a:prstGeom prst="rect">
            <a:avLst/>
          </a:prstGeom>
          <a:noFill/>
          <a:ln w="28575">
            <a:solidFill>
              <a:srgbClr val="95DA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800" b="1" dirty="0">
                <a:solidFill>
                  <a:schemeClr val="tx2">
                    <a:lumMod val="75000"/>
                  </a:schemeClr>
                </a:solidFill>
              </a:rPr>
              <a:t>ТЫС. </a:t>
            </a:r>
          </a:p>
          <a:p>
            <a:pPr algn="ctr"/>
            <a:r>
              <a:rPr lang="ru-RU" sz="800" b="1" dirty="0">
                <a:solidFill>
                  <a:schemeClr val="tx2">
                    <a:lumMod val="75000"/>
                  </a:schemeClr>
                </a:solidFill>
              </a:rPr>
              <a:t>РУБ</a:t>
            </a:r>
          </a:p>
        </p:txBody>
      </p:sp>
      <p:pic>
        <p:nvPicPr>
          <p:cNvPr id="10" name="object 143">
            <a:extLst>
              <a:ext uri="{FF2B5EF4-FFF2-40B4-BE49-F238E27FC236}">
                <a16:creationId xmlns:a16="http://schemas.microsoft.com/office/drawing/2014/main" xmlns="" id="{B5C485BC-56FE-614F-963F-2B13F6F32441}"/>
              </a:ext>
            </a:extLst>
          </p:cNvPr>
          <p:cNvPicPr/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58006" y="1602457"/>
            <a:ext cx="425504" cy="353092"/>
          </a:xfrm>
          <a:prstGeom prst="rect">
            <a:avLst/>
          </a:prstGeom>
        </p:spPr>
      </p:pic>
      <p:sp>
        <p:nvSpPr>
          <p:cNvPr id="23556" name="AutoShape 4" descr="https://trudvsem.ru/information/resources/upload/redesign/special-2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trudvsem.ru/information/resources/upload/redesign/special-2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Рисунок 3">
            <a:extLst>
              <a:ext uri="{FF2B5EF4-FFF2-40B4-BE49-F238E27FC236}">
                <a16:creationId xmlns:a16="http://schemas.microsoft.com/office/drawing/2014/main" xmlns="" id="{F05CD0B5-1E00-584A-AEEB-95CD314E0AB2}"/>
              </a:ext>
            </a:extLst>
          </p:cNvPr>
          <p:cNvSpPr/>
          <p:nvPr/>
        </p:nvSpPr>
        <p:spPr>
          <a:xfrm>
            <a:off x="5007094" y="4479749"/>
            <a:ext cx="1491449" cy="1624114"/>
          </a:xfrm>
          <a:custGeom>
            <a:avLst/>
            <a:gdLst>
              <a:gd name="connsiteX0" fmla="*/ 834870 w 1287746"/>
              <a:gd name="connsiteY0" fmla="*/ 838445 h 1332931"/>
              <a:gd name="connsiteX1" fmla="*/ 847153 w 1287746"/>
              <a:gd name="connsiteY1" fmla="*/ 852922 h 1332931"/>
              <a:gd name="connsiteX2" fmla="*/ 828771 w 1287746"/>
              <a:gd name="connsiteY2" fmla="*/ 852440 h 1332931"/>
              <a:gd name="connsiteX3" fmla="*/ 811019 w 1287746"/>
              <a:gd name="connsiteY3" fmla="*/ 847800 h 1332931"/>
              <a:gd name="connsiteX4" fmla="*/ 824720 w 1287746"/>
              <a:gd name="connsiteY4" fmla="*/ 838470 h 1332931"/>
              <a:gd name="connsiteX5" fmla="*/ 831832 w 1287746"/>
              <a:gd name="connsiteY5" fmla="*/ 846507 h 1332931"/>
              <a:gd name="connsiteX6" fmla="*/ 832108 w 1287746"/>
              <a:gd name="connsiteY6" fmla="*/ 845290 h 1332931"/>
              <a:gd name="connsiteX7" fmla="*/ 834868 w 1287746"/>
              <a:gd name="connsiteY7" fmla="*/ 838445 h 1332931"/>
              <a:gd name="connsiteX8" fmla="*/ 936972 w 1287746"/>
              <a:gd name="connsiteY8" fmla="*/ 754802 h 1332931"/>
              <a:gd name="connsiteX9" fmla="*/ 949719 w 1287746"/>
              <a:gd name="connsiteY9" fmla="*/ 756425 h 1332931"/>
              <a:gd name="connsiteX10" fmla="*/ 948905 w 1287746"/>
              <a:gd name="connsiteY10" fmla="*/ 769634 h 1332931"/>
              <a:gd name="connsiteX11" fmla="*/ 922520 w 1287746"/>
              <a:gd name="connsiteY11" fmla="*/ 767099 h 1332931"/>
              <a:gd name="connsiteX12" fmla="*/ 921077 w 1287746"/>
              <a:gd name="connsiteY12" fmla="*/ 766769 h 1332931"/>
              <a:gd name="connsiteX13" fmla="*/ 914612 w 1287746"/>
              <a:gd name="connsiteY13" fmla="*/ 761064 h 1332931"/>
              <a:gd name="connsiteX14" fmla="*/ 928483 w 1287746"/>
              <a:gd name="connsiteY14" fmla="*/ 754979 h 1332931"/>
              <a:gd name="connsiteX15" fmla="*/ 930131 w 1287746"/>
              <a:gd name="connsiteY15" fmla="*/ 756475 h 1332931"/>
              <a:gd name="connsiteX16" fmla="*/ 934058 w 1287746"/>
              <a:gd name="connsiteY16" fmla="*/ 763245 h 1332931"/>
              <a:gd name="connsiteX17" fmla="*/ 936190 w 1287746"/>
              <a:gd name="connsiteY17" fmla="*/ 756399 h 1332931"/>
              <a:gd name="connsiteX18" fmla="*/ 936969 w 1287746"/>
              <a:gd name="connsiteY18" fmla="*/ 754777 h 1332931"/>
              <a:gd name="connsiteX19" fmla="*/ 970308 w 1287746"/>
              <a:gd name="connsiteY19" fmla="*/ 714794 h 1332931"/>
              <a:gd name="connsiteX20" fmla="*/ 967485 w 1287746"/>
              <a:gd name="connsiteY20" fmla="*/ 704246 h 1332931"/>
              <a:gd name="connsiteX21" fmla="*/ 980970 w 1287746"/>
              <a:gd name="connsiteY21" fmla="*/ 704094 h 1332931"/>
              <a:gd name="connsiteX22" fmla="*/ 987278 w 1287746"/>
              <a:gd name="connsiteY22" fmla="*/ 701838 h 1332931"/>
              <a:gd name="connsiteX23" fmla="*/ 982363 w 1287746"/>
              <a:gd name="connsiteY23" fmla="*/ 715199 h 1332931"/>
              <a:gd name="connsiteX24" fmla="*/ 970306 w 1287746"/>
              <a:gd name="connsiteY24" fmla="*/ 714794 h 1332931"/>
              <a:gd name="connsiteX25" fmla="*/ 1037115 w 1287746"/>
              <a:gd name="connsiteY25" fmla="*/ 468861 h 1332931"/>
              <a:gd name="connsiteX26" fmla="*/ 1063822 w 1287746"/>
              <a:gd name="connsiteY26" fmla="*/ 470356 h 1332931"/>
              <a:gd name="connsiteX27" fmla="*/ 1063289 w 1287746"/>
              <a:gd name="connsiteY27" fmla="*/ 478495 h 1332931"/>
              <a:gd name="connsiteX28" fmla="*/ 1045257 w 1287746"/>
              <a:gd name="connsiteY28" fmla="*/ 481740 h 1332931"/>
              <a:gd name="connsiteX29" fmla="*/ 1048782 w 1287746"/>
              <a:gd name="connsiteY29" fmla="*/ 472106 h 1332931"/>
              <a:gd name="connsiteX30" fmla="*/ 1039576 w 1287746"/>
              <a:gd name="connsiteY30" fmla="*/ 479915 h 1332931"/>
              <a:gd name="connsiteX31" fmla="*/ 1037115 w 1287746"/>
              <a:gd name="connsiteY31" fmla="*/ 468861 h 1332931"/>
              <a:gd name="connsiteX32" fmla="*/ 1151830 w 1287746"/>
              <a:gd name="connsiteY32" fmla="*/ 123338 h 1332931"/>
              <a:gd name="connsiteX33" fmla="*/ 1131489 w 1287746"/>
              <a:gd name="connsiteY33" fmla="*/ 209997 h 1332931"/>
              <a:gd name="connsiteX34" fmla="*/ 1126264 w 1287746"/>
              <a:gd name="connsiteY34" fmla="*/ 238064 h 1332931"/>
              <a:gd name="connsiteX35" fmla="*/ 1106279 w 1287746"/>
              <a:gd name="connsiteY35" fmla="*/ 246203 h 1332931"/>
              <a:gd name="connsiteX36" fmla="*/ 1091137 w 1287746"/>
              <a:gd name="connsiteY36" fmla="*/ 261288 h 1332931"/>
              <a:gd name="connsiteX37" fmla="*/ 1082210 w 1287746"/>
              <a:gd name="connsiteY37" fmla="*/ 295922 h 1332931"/>
              <a:gd name="connsiteX38" fmla="*/ 1075133 w 1287746"/>
              <a:gd name="connsiteY38" fmla="*/ 316002 h 1332931"/>
              <a:gd name="connsiteX39" fmla="*/ 1068565 w 1287746"/>
              <a:gd name="connsiteY39" fmla="*/ 332786 h 1332931"/>
              <a:gd name="connsiteX40" fmla="*/ 1063949 w 1287746"/>
              <a:gd name="connsiteY40" fmla="*/ 348404 h 1332931"/>
              <a:gd name="connsiteX41" fmla="*/ 1050050 w 1287746"/>
              <a:gd name="connsiteY41" fmla="*/ 374316 h 1332931"/>
              <a:gd name="connsiteX42" fmla="*/ 1023242 w 1287746"/>
              <a:gd name="connsiteY42" fmla="*/ 407910 h 1332931"/>
              <a:gd name="connsiteX43" fmla="*/ 1002496 w 1287746"/>
              <a:gd name="connsiteY43" fmla="*/ 474058 h 1332931"/>
              <a:gd name="connsiteX44" fmla="*/ 989231 w 1287746"/>
              <a:gd name="connsiteY44" fmla="*/ 489118 h 1332931"/>
              <a:gd name="connsiteX45" fmla="*/ 961632 w 1287746"/>
              <a:gd name="connsiteY45" fmla="*/ 520937 h 1332931"/>
              <a:gd name="connsiteX46" fmla="*/ 947218 w 1287746"/>
              <a:gd name="connsiteY46" fmla="*/ 565307 h 1332931"/>
              <a:gd name="connsiteX47" fmla="*/ 957726 w 1287746"/>
              <a:gd name="connsiteY47" fmla="*/ 564014 h 1332931"/>
              <a:gd name="connsiteX48" fmla="*/ 948370 w 1287746"/>
              <a:gd name="connsiteY48" fmla="*/ 589799 h 1332931"/>
              <a:gd name="connsiteX49" fmla="*/ 930728 w 1287746"/>
              <a:gd name="connsiteY49" fmla="*/ 607521 h 1332931"/>
              <a:gd name="connsiteX50" fmla="*/ 913052 w 1287746"/>
              <a:gd name="connsiteY50" fmla="*/ 625624 h 1332931"/>
              <a:gd name="connsiteX51" fmla="*/ 844285 w 1287746"/>
              <a:gd name="connsiteY51" fmla="*/ 675368 h 1332931"/>
              <a:gd name="connsiteX52" fmla="*/ 841860 w 1287746"/>
              <a:gd name="connsiteY52" fmla="*/ 678132 h 1332931"/>
              <a:gd name="connsiteX53" fmla="*/ 821626 w 1287746"/>
              <a:gd name="connsiteY53" fmla="*/ 714641 h 1332931"/>
              <a:gd name="connsiteX54" fmla="*/ 831137 w 1287746"/>
              <a:gd name="connsiteY54" fmla="*/ 714768 h 1332931"/>
              <a:gd name="connsiteX55" fmla="*/ 824781 w 1287746"/>
              <a:gd name="connsiteY55" fmla="*/ 737079 h 1332931"/>
              <a:gd name="connsiteX56" fmla="*/ 816267 w 1287746"/>
              <a:gd name="connsiteY56" fmla="*/ 752064 h 1332931"/>
              <a:gd name="connsiteX57" fmla="*/ 856740 w 1287746"/>
              <a:gd name="connsiteY57" fmla="*/ 768214 h 1332931"/>
              <a:gd name="connsiteX58" fmla="*/ 831817 w 1287746"/>
              <a:gd name="connsiteY58" fmla="*/ 813091 h 1332931"/>
              <a:gd name="connsiteX59" fmla="*/ 805774 w 1287746"/>
              <a:gd name="connsiteY59" fmla="*/ 830965 h 1332931"/>
              <a:gd name="connsiteX60" fmla="*/ 801422 w 1287746"/>
              <a:gd name="connsiteY60" fmla="*/ 834084 h 1332931"/>
              <a:gd name="connsiteX61" fmla="*/ 774812 w 1287746"/>
              <a:gd name="connsiteY61" fmla="*/ 859970 h 1332931"/>
              <a:gd name="connsiteX62" fmla="*/ 703102 w 1287746"/>
              <a:gd name="connsiteY62" fmla="*/ 870821 h 1332931"/>
              <a:gd name="connsiteX63" fmla="*/ 670567 w 1287746"/>
              <a:gd name="connsiteY63" fmla="*/ 886617 h 1332931"/>
              <a:gd name="connsiteX64" fmla="*/ 666598 w 1287746"/>
              <a:gd name="connsiteY64" fmla="*/ 890547 h 1332931"/>
              <a:gd name="connsiteX65" fmla="*/ 639780 w 1287746"/>
              <a:gd name="connsiteY65" fmla="*/ 924496 h 1332931"/>
              <a:gd name="connsiteX66" fmla="*/ 564040 w 1287746"/>
              <a:gd name="connsiteY66" fmla="*/ 989047 h 1332931"/>
              <a:gd name="connsiteX67" fmla="*/ 543426 w 1287746"/>
              <a:gd name="connsiteY67" fmla="*/ 1002966 h 1332931"/>
              <a:gd name="connsiteX68" fmla="*/ 545553 w 1287746"/>
              <a:gd name="connsiteY68" fmla="*/ 1027306 h 1332931"/>
              <a:gd name="connsiteX69" fmla="*/ 577693 w 1287746"/>
              <a:gd name="connsiteY69" fmla="*/ 1018787 h 1332931"/>
              <a:gd name="connsiteX70" fmla="*/ 579615 w 1287746"/>
              <a:gd name="connsiteY70" fmla="*/ 1018153 h 1332931"/>
              <a:gd name="connsiteX71" fmla="*/ 607456 w 1287746"/>
              <a:gd name="connsiteY71" fmla="*/ 1011206 h 1332931"/>
              <a:gd name="connsiteX72" fmla="*/ 621565 w 1287746"/>
              <a:gd name="connsiteY72" fmla="*/ 1000938 h 1332931"/>
              <a:gd name="connsiteX73" fmla="*/ 617598 w 1287746"/>
              <a:gd name="connsiteY73" fmla="*/ 1020688 h 1332931"/>
              <a:gd name="connsiteX74" fmla="*/ 628428 w 1287746"/>
              <a:gd name="connsiteY74" fmla="*/ 1017240 h 1332931"/>
              <a:gd name="connsiteX75" fmla="*/ 633622 w 1287746"/>
              <a:gd name="connsiteY75" fmla="*/ 1017646 h 1332931"/>
              <a:gd name="connsiteX76" fmla="*/ 670943 w 1287746"/>
              <a:gd name="connsiteY76" fmla="*/ 1012448 h 1332931"/>
              <a:gd name="connsiteX77" fmla="*/ 677190 w 1287746"/>
              <a:gd name="connsiteY77" fmla="*/ 1008518 h 1332931"/>
              <a:gd name="connsiteX78" fmla="*/ 685914 w 1287746"/>
              <a:gd name="connsiteY78" fmla="*/ 1002459 h 1332931"/>
              <a:gd name="connsiteX79" fmla="*/ 728368 w 1287746"/>
              <a:gd name="connsiteY79" fmla="*/ 993610 h 1332931"/>
              <a:gd name="connsiteX80" fmla="*/ 763789 w 1287746"/>
              <a:gd name="connsiteY80" fmla="*/ 976218 h 1332931"/>
              <a:gd name="connsiteX81" fmla="*/ 765311 w 1287746"/>
              <a:gd name="connsiteY81" fmla="*/ 975305 h 1332931"/>
              <a:gd name="connsiteX82" fmla="*/ 768487 w 1287746"/>
              <a:gd name="connsiteY82" fmla="*/ 973530 h 1332931"/>
              <a:gd name="connsiteX83" fmla="*/ 816046 w 1287746"/>
              <a:gd name="connsiteY83" fmla="*/ 951345 h 1332931"/>
              <a:gd name="connsiteX84" fmla="*/ 845292 w 1287746"/>
              <a:gd name="connsiteY84" fmla="*/ 925205 h 1332931"/>
              <a:gd name="connsiteX85" fmla="*/ 868080 w 1287746"/>
              <a:gd name="connsiteY85" fmla="*/ 896809 h 1332931"/>
              <a:gd name="connsiteX86" fmla="*/ 887781 w 1287746"/>
              <a:gd name="connsiteY86" fmla="*/ 890547 h 1332931"/>
              <a:gd name="connsiteX87" fmla="*/ 884611 w 1287746"/>
              <a:gd name="connsiteY87" fmla="*/ 910754 h 1332931"/>
              <a:gd name="connsiteX88" fmla="*/ 892605 w 1287746"/>
              <a:gd name="connsiteY88" fmla="*/ 894933 h 1332931"/>
              <a:gd name="connsiteX89" fmla="*/ 902867 w 1287746"/>
              <a:gd name="connsiteY89" fmla="*/ 886389 h 1332931"/>
              <a:gd name="connsiteX90" fmla="*/ 918635 w 1287746"/>
              <a:gd name="connsiteY90" fmla="*/ 886287 h 1332931"/>
              <a:gd name="connsiteX91" fmla="*/ 917176 w 1287746"/>
              <a:gd name="connsiteY91" fmla="*/ 883853 h 1332931"/>
              <a:gd name="connsiteX92" fmla="*/ 913202 w 1287746"/>
              <a:gd name="connsiteY92" fmla="*/ 867500 h 1332931"/>
              <a:gd name="connsiteX93" fmla="*/ 940352 w 1287746"/>
              <a:gd name="connsiteY93" fmla="*/ 833348 h 1332931"/>
              <a:gd name="connsiteX94" fmla="*/ 956278 w 1287746"/>
              <a:gd name="connsiteY94" fmla="*/ 818313 h 1332931"/>
              <a:gd name="connsiteX95" fmla="*/ 972264 w 1287746"/>
              <a:gd name="connsiteY95" fmla="*/ 803862 h 1332931"/>
              <a:gd name="connsiteX96" fmla="*/ 985934 w 1287746"/>
              <a:gd name="connsiteY96" fmla="*/ 787306 h 1332931"/>
              <a:gd name="connsiteX97" fmla="*/ 1027300 w 1287746"/>
              <a:gd name="connsiteY97" fmla="*/ 768341 h 1332931"/>
              <a:gd name="connsiteX98" fmla="*/ 1018144 w 1287746"/>
              <a:gd name="connsiteY98" fmla="*/ 720321 h 1332931"/>
              <a:gd name="connsiteX99" fmla="*/ 997575 w 1287746"/>
              <a:gd name="connsiteY99" fmla="*/ 729042 h 1332931"/>
              <a:gd name="connsiteX100" fmla="*/ 1005260 w 1287746"/>
              <a:gd name="connsiteY100" fmla="*/ 717380 h 1332931"/>
              <a:gd name="connsiteX101" fmla="*/ 986035 w 1287746"/>
              <a:gd name="connsiteY101" fmla="*/ 716416 h 1332931"/>
              <a:gd name="connsiteX102" fmla="*/ 987887 w 1287746"/>
              <a:gd name="connsiteY102" fmla="*/ 714236 h 1332931"/>
              <a:gd name="connsiteX103" fmla="*/ 994912 w 1287746"/>
              <a:gd name="connsiteY103" fmla="*/ 702598 h 1332931"/>
              <a:gd name="connsiteX104" fmla="*/ 1000061 w 1287746"/>
              <a:gd name="connsiteY104" fmla="*/ 701407 h 1332931"/>
              <a:gd name="connsiteX105" fmla="*/ 1009191 w 1287746"/>
              <a:gd name="connsiteY105" fmla="*/ 701610 h 1332931"/>
              <a:gd name="connsiteX106" fmla="*/ 1016445 w 1287746"/>
              <a:gd name="connsiteY106" fmla="*/ 697071 h 1332931"/>
              <a:gd name="connsiteX107" fmla="*/ 1011246 w 1287746"/>
              <a:gd name="connsiteY107" fmla="*/ 692482 h 1332931"/>
              <a:gd name="connsiteX108" fmla="*/ 1001304 w 1287746"/>
              <a:gd name="connsiteY108" fmla="*/ 697654 h 1332931"/>
              <a:gd name="connsiteX109" fmla="*/ 1001304 w 1287746"/>
              <a:gd name="connsiteY109" fmla="*/ 684850 h 1332931"/>
              <a:gd name="connsiteX110" fmla="*/ 1010307 w 1287746"/>
              <a:gd name="connsiteY110" fmla="*/ 683963 h 1332931"/>
              <a:gd name="connsiteX111" fmla="*/ 1023978 w 1287746"/>
              <a:gd name="connsiteY111" fmla="*/ 666621 h 1332931"/>
              <a:gd name="connsiteX112" fmla="*/ 1030800 w 1287746"/>
              <a:gd name="connsiteY112" fmla="*/ 648949 h 1332931"/>
              <a:gd name="connsiteX113" fmla="*/ 1028010 w 1287746"/>
              <a:gd name="connsiteY113" fmla="*/ 641673 h 1332931"/>
              <a:gd name="connsiteX114" fmla="*/ 1032804 w 1287746"/>
              <a:gd name="connsiteY114" fmla="*/ 639720 h 1332931"/>
              <a:gd name="connsiteX115" fmla="*/ 1035213 w 1287746"/>
              <a:gd name="connsiteY115" fmla="*/ 640278 h 1332931"/>
              <a:gd name="connsiteX116" fmla="*/ 1039220 w 1287746"/>
              <a:gd name="connsiteY116" fmla="*/ 635284 h 1332931"/>
              <a:gd name="connsiteX117" fmla="*/ 1042365 w 1287746"/>
              <a:gd name="connsiteY117" fmla="*/ 630314 h 1332931"/>
              <a:gd name="connsiteX118" fmla="*/ 1047742 w 1287746"/>
              <a:gd name="connsiteY118" fmla="*/ 620223 h 1332931"/>
              <a:gd name="connsiteX119" fmla="*/ 996941 w 1287746"/>
              <a:gd name="connsiteY119" fmla="*/ 644665 h 1332931"/>
              <a:gd name="connsiteX120" fmla="*/ 984108 w 1287746"/>
              <a:gd name="connsiteY120" fmla="*/ 671413 h 1332931"/>
              <a:gd name="connsiteX121" fmla="*/ 970257 w 1287746"/>
              <a:gd name="connsiteY121" fmla="*/ 696767 h 1332931"/>
              <a:gd name="connsiteX122" fmla="*/ 948481 w 1287746"/>
              <a:gd name="connsiteY122" fmla="*/ 709292 h 1332931"/>
              <a:gd name="connsiteX123" fmla="*/ 919520 w 1287746"/>
              <a:gd name="connsiteY123" fmla="*/ 713653 h 1332931"/>
              <a:gd name="connsiteX124" fmla="*/ 922731 w 1287746"/>
              <a:gd name="connsiteY124" fmla="*/ 696158 h 1332931"/>
              <a:gd name="connsiteX125" fmla="*/ 900407 w 1287746"/>
              <a:gd name="connsiteY125" fmla="*/ 710230 h 1332931"/>
              <a:gd name="connsiteX126" fmla="*/ 917544 w 1287746"/>
              <a:gd name="connsiteY126" fmla="*/ 674227 h 1332931"/>
              <a:gd name="connsiteX127" fmla="*/ 944076 w 1287746"/>
              <a:gd name="connsiteY127" fmla="*/ 649938 h 1332931"/>
              <a:gd name="connsiteX128" fmla="*/ 975873 w 1287746"/>
              <a:gd name="connsiteY128" fmla="*/ 628844 h 1332931"/>
              <a:gd name="connsiteX129" fmla="*/ 1005869 w 1287746"/>
              <a:gd name="connsiteY129" fmla="*/ 608079 h 1332931"/>
              <a:gd name="connsiteX130" fmla="*/ 991995 w 1287746"/>
              <a:gd name="connsiteY130" fmla="*/ 601208 h 1332931"/>
              <a:gd name="connsiteX131" fmla="*/ 996079 w 1287746"/>
              <a:gd name="connsiteY131" fmla="*/ 581711 h 1332931"/>
              <a:gd name="connsiteX132" fmla="*/ 987329 w 1287746"/>
              <a:gd name="connsiteY132" fmla="*/ 581432 h 1332931"/>
              <a:gd name="connsiteX133" fmla="*/ 988927 w 1287746"/>
              <a:gd name="connsiteY133" fmla="*/ 579784 h 1332931"/>
              <a:gd name="connsiteX134" fmla="*/ 991006 w 1287746"/>
              <a:gd name="connsiteY134" fmla="*/ 576995 h 1332931"/>
              <a:gd name="connsiteX135" fmla="*/ 990448 w 1287746"/>
              <a:gd name="connsiteY135" fmla="*/ 574257 h 1332931"/>
              <a:gd name="connsiteX136" fmla="*/ 982284 w 1287746"/>
              <a:gd name="connsiteY136" fmla="*/ 579353 h 1332931"/>
              <a:gd name="connsiteX137" fmla="*/ 983753 w 1287746"/>
              <a:gd name="connsiteY137" fmla="*/ 565991 h 1332931"/>
              <a:gd name="connsiteX138" fmla="*/ 996662 w 1287746"/>
              <a:gd name="connsiteY138" fmla="*/ 572736 h 1332931"/>
              <a:gd name="connsiteX139" fmla="*/ 1006604 w 1287746"/>
              <a:gd name="connsiteY139" fmla="*/ 567183 h 1332931"/>
              <a:gd name="connsiteX140" fmla="*/ 1016977 w 1287746"/>
              <a:gd name="connsiteY140" fmla="*/ 573902 h 1332931"/>
              <a:gd name="connsiteX141" fmla="*/ 1025373 w 1287746"/>
              <a:gd name="connsiteY141" fmla="*/ 569566 h 1332931"/>
              <a:gd name="connsiteX142" fmla="*/ 1037623 w 1287746"/>
              <a:gd name="connsiteY142" fmla="*/ 581280 h 1332931"/>
              <a:gd name="connsiteX143" fmla="*/ 1041123 w 1287746"/>
              <a:gd name="connsiteY143" fmla="*/ 568983 h 1332931"/>
              <a:gd name="connsiteX144" fmla="*/ 1051090 w 1287746"/>
              <a:gd name="connsiteY144" fmla="*/ 580494 h 1332931"/>
              <a:gd name="connsiteX145" fmla="*/ 1051090 w 1287746"/>
              <a:gd name="connsiteY145" fmla="*/ 569262 h 1332931"/>
              <a:gd name="connsiteX146" fmla="*/ 1060829 w 1287746"/>
              <a:gd name="connsiteY146" fmla="*/ 576615 h 1332931"/>
              <a:gd name="connsiteX147" fmla="*/ 1063112 w 1287746"/>
              <a:gd name="connsiteY147" fmla="*/ 571417 h 1332931"/>
              <a:gd name="connsiteX148" fmla="*/ 1071481 w 1287746"/>
              <a:gd name="connsiteY148" fmla="*/ 573268 h 1332931"/>
              <a:gd name="connsiteX149" fmla="*/ 1063720 w 1287746"/>
              <a:gd name="connsiteY149" fmla="*/ 568730 h 1332931"/>
              <a:gd name="connsiteX150" fmla="*/ 1090985 w 1287746"/>
              <a:gd name="connsiteY150" fmla="*/ 569592 h 1332931"/>
              <a:gd name="connsiteX151" fmla="*/ 1081068 w 1287746"/>
              <a:gd name="connsiteY151" fmla="*/ 598318 h 1332931"/>
              <a:gd name="connsiteX152" fmla="*/ 1113913 w 1287746"/>
              <a:gd name="connsiteY152" fmla="*/ 599611 h 1332931"/>
              <a:gd name="connsiteX153" fmla="*/ 1124007 w 1287746"/>
              <a:gd name="connsiteY153" fmla="*/ 614874 h 1332931"/>
              <a:gd name="connsiteX154" fmla="*/ 1161975 w 1287746"/>
              <a:gd name="connsiteY154" fmla="*/ 577984 h 1332931"/>
              <a:gd name="connsiteX155" fmla="*/ 1152920 w 1287746"/>
              <a:gd name="connsiteY155" fmla="*/ 571798 h 1332931"/>
              <a:gd name="connsiteX156" fmla="*/ 1173489 w 1287746"/>
              <a:gd name="connsiteY156" fmla="*/ 568780 h 1332931"/>
              <a:gd name="connsiteX157" fmla="*/ 1145185 w 1287746"/>
              <a:gd name="connsiteY157" fmla="*/ 562188 h 1332931"/>
              <a:gd name="connsiteX158" fmla="*/ 1185308 w 1287746"/>
              <a:gd name="connsiteY158" fmla="*/ 529609 h 1332931"/>
              <a:gd name="connsiteX159" fmla="*/ 1149167 w 1287746"/>
              <a:gd name="connsiteY159" fmla="*/ 546596 h 1332931"/>
              <a:gd name="connsiteX160" fmla="*/ 1170750 w 1287746"/>
              <a:gd name="connsiteY160" fmla="*/ 526617 h 1332931"/>
              <a:gd name="connsiteX161" fmla="*/ 1158525 w 1287746"/>
              <a:gd name="connsiteY161" fmla="*/ 525374 h 1332931"/>
              <a:gd name="connsiteX162" fmla="*/ 1167503 w 1287746"/>
              <a:gd name="connsiteY162" fmla="*/ 499818 h 1332931"/>
              <a:gd name="connsiteX163" fmla="*/ 1164486 w 1287746"/>
              <a:gd name="connsiteY163" fmla="*/ 497232 h 1332931"/>
              <a:gd name="connsiteX164" fmla="*/ 1163243 w 1287746"/>
              <a:gd name="connsiteY164" fmla="*/ 495787 h 1332931"/>
              <a:gd name="connsiteX165" fmla="*/ 1162304 w 1287746"/>
              <a:gd name="connsiteY165" fmla="*/ 494164 h 1332931"/>
              <a:gd name="connsiteX166" fmla="*/ 1161036 w 1287746"/>
              <a:gd name="connsiteY166" fmla="*/ 488130 h 1332931"/>
              <a:gd name="connsiteX167" fmla="*/ 1149344 w 1287746"/>
              <a:gd name="connsiteY167" fmla="*/ 495584 h 1332931"/>
              <a:gd name="connsiteX168" fmla="*/ 1136054 w 1287746"/>
              <a:gd name="connsiteY168" fmla="*/ 480042 h 1332931"/>
              <a:gd name="connsiteX169" fmla="*/ 1166235 w 1287746"/>
              <a:gd name="connsiteY169" fmla="*/ 471700 h 1332931"/>
              <a:gd name="connsiteX170" fmla="*/ 1153833 w 1287746"/>
              <a:gd name="connsiteY170" fmla="*/ 465818 h 1332931"/>
              <a:gd name="connsiteX171" fmla="*/ 1163014 w 1287746"/>
              <a:gd name="connsiteY171" fmla="*/ 454485 h 1332931"/>
              <a:gd name="connsiteX172" fmla="*/ 1162989 w 1287746"/>
              <a:gd name="connsiteY172" fmla="*/ 409558 h 1332931"/>
              <a:gd name="connsiteX173" fmla="*/ 1179728 w 1287746"/>
              <a:gd name="connsiteY173" fmla="*/ 411105 h 1332931"/>
              <a:gd name="connsiteX174" fmla="*/ 1171485 w 1287746"/>
              <a:gd name="connsiteY174" fmla="*/ 398073 h 1332931"/>
              <a:gd name="connsiteX175" fmla="*/ 1184293 w 1287746"/>
              <a:gd name="connsiteY175" fmla="*/ 388717 h 1332931"/>
              <a:gd name="connsiteX176" fmla="*/ 1175138 w 1287746"/>
              <a:gd name="connsiteY176" fmla="*/ 377916 h 1332931"/>
              <a:gd name="connsiteX177" fmla="*/ 1178384 w 1287746"/>
              <a:gd name="connsiteY177" fmla="*/ 369194 h 1332931"/>
              <a:gd name="connsiteX178" fmla="*/ 1179145 w 1287746"/>
              <a:gd name="connsiteY178" fmla="*/ 365975 h 1332931"/>
              <a:gd name="connsiteX179" fmla="*/ 1186373 w 1287746"/>
              <a:gd name="connsiteY179" fmla="*/ 348506 h 1332931"/>
              <a:gd name="connsiteX180" fmla="*/ 1185663 w 1287746"/>
              <a:gd name="connsiteY180" fmla="*/ 342243 h 1332931"/>
              <a:gd name="connsiteX181" fmla="*/ 1183457 w 1287746"/>
              <a:gd name="connsiteY181" fmla="*/ 329617 h 1332931"/>
              <a:gd name="connsiteX182" fmla="*/ 1200120 w 1287746"/>
              <a:gd name="connsiteY182" fmla="*/ 338998 h 1332931"/>
              <a:gd name="connsiteX183" fmla="*/ 1204989 w 1287746"/>
              <a:gd name="connsiteY183" fmla="*/ 311742 h 1332931"/>
              <a:gd name="connsiteX184" fmla="*/ 1223783 w 1287746"/>
              <a:gd name="connsiteY184" fmla="*/ 286237 h 1332931"/>
              <a:gd name="connsiteX185" fmla="*/ 1225736 w 1287746"/>
              <a:gd name="connsiteY185" fmla="*/ 282281 h 1332931"/>
              <a:gd name="connsiteX186" fmla="*/ 1225533 w 1287746"/>
              <a:gd name="connsiteY186" fmla="*/ 278580 h 1332931"/>
              <a:gd name="connsiteX187" fmla="*/ 1224721 w 1287746"/>
              <a:gd name="connsiteY187" fmla="*/ 276425 h 1332931"/>
              <a:gd name="connsiteX188" fmla="*/ 1215971 w 1287746"/>
              <a:gd name="connsiteY188" fmla="*/ 252338 h 1332931"/>
              <a:gd name="connsiteX189" fmla="*/ 1235196 w 1287746"/>
              <a:gd name="connsiteY189" fmla="*/ 252338 h 1332931"/>
              <a:gd name="connsiteX190" fmla="*/ 1235830 w 1287746"/>
              <a:gd name="connsiteY190" fmla="*/ 249144 h 1332931"/>
              <a:gd name="connsiteX191" fmla="*/ 1218710 w 1287746"/>
              <a:gd name="connsiteY191" fmla="*/ 246837 h 1332931"/>
              <a:gd name="connsiteX192" fmla="*/ 1226852 w 1287746"/>
              <a:gd name="connsiteY192" fmla="*/ 239560 h 1332931"/>
              <a:gd name="connsiteX193" fmla="*/ 1216681 w 1287746"/>
              <a:gd name="connsiteY193" fmla="*/ 235123 h 1332931"/>
              <a:gd name="connsiteX194" fmla="*/ 1221779 w 1287746"/>
              <a:gd name="connsiteY194" fmla="*/ 218643 h 1332931"/>
              <a:gd name="connsiteX195" fmla="*/ 1222007 w 1287746"/>
              <a:gd name="connsiteY195" fmla="*/ 195115 h 1332931"/>
              <a:gd name="connsiteX196" fmla="*/ 1226725 w 1287746"/>
              <a:gd name="connsiteY196" fmla="*/ 186748 h 1332931"/>
              <a:gd name="connsiteX197" fmla="*/ 1238113 w 1287746"/>
              <a:gd name="connsiteY197" fmla="*/ 170876 h 1332931"/>
              <a:gd name="connsiteX198" fmla="*/ 1245113 w 1287746"/>
              <a:gd name="connsiteY198" fmla="*/ 139995 h 1332931"/>
              <a:gd name="connsiteX199" fmla="*/ 1236337 w 1287746"/>
              <a:gd name="connsiteY199" fmla="*/ 131781 h 1332931"/>
              <a:gd name="connsiteX200" fmla="*/ 1247091 w 1287746"/>
              <a:gd name="connsiteY200" fmla="*/ 102902 h 1332931"/>
              <a:gd name="connsiteX201" fmla="*/ 1238975 w 1287746"/>
              <a:gd name="connsiteY201" fmla="*/ 78411 h 1332931"/>
              <a:gd name="connsiteX202" fmla="*/ 1255562 w 1287746"/>
              <a:gd name="connsiteY202" fmla="*/ 61550 h 1332931"/>
              <a:gd name="connsiteX203" fmla="*/ 1227283 w 1287746"/>
              <a:gd name="connsiteY203" fmla="*/ 21897 h 1332931"/>
              <a:gd name="connsiteX204" fmla="*/ 1216833 w 1287746"/>
              <a:gd name="connsiteY204" fmla="*/ 21288 h 1332931"/>
              <a:gd name="connsiteX205" fmla="*/ 1223910 w 1287746"/>
              <a:gd name="connsiteY205" fmla="*/ 25497 h 1332931"/>
              <a:gd name="connsiteX206" fmla="*/ 1208261 w 1287746"/>
              <a:gd name="connsiteY206" fmla="*/ 35715 h 1332931"/>
              <a:gd name="connsiteX207" fmla="*/ 1197330 w 1287746"/>
              <a:gd name="connsiteY207" fmla="*/ 56124 h 1332931"/>
              <a:gd name="connsiteX208" fmla="*/ 1182822 w 1287746"/>
              <a:gd name="connsiteY208" fmla="*/ 71895 h 1332931"/>
              <a:gd name="connsiteX209" fmla="*/ 1168493 w 1287746"/>
              <a:gd name="connsiteY209" fmla="*/ 88983 h 1332931"/>
              <a:gd name="connsiteX210" fmla="*/ 1181301 w 1287746"/>
              <a:gd name="connsiteY210" fmla="*/ 92710 h 1332931"/>
              <a:gd name="connsiteX211" fmla="*/ 1171156 w 1287746"/>
              <a:gd name="connsiteY211" fmla="*/ 116543 h 1332931"/>
              <a:gd name="connsiteX212" fmla="*/ 1151830 w 1287746"/>
              <a:gd name="connsiteY212" fmla="*/ 123338 h 1332931"/>
              <a:gd name="connsiteX213" fmla="*/ 802259 w 1287746"/>
              <a:gd name="connsiteY213" fmla="*/ 824880 h 1332931"/>
              <a:gd name="connsiteX214" fmla="*/ 800446 w 1287746"/>
              <a:gd name="connsiteY214" fmla="*/ 829723 h 1332931"/>
              <a:gd name="connsiteX215" fmla="*/ 798977 w 1287746"/>
              <a:gd name="connsiteY215" fmla="*/ 830864 h 1332931"/>
              <a:gd name="connsiteX216" fmla="*/ 797268 w 1287746"/>
              <a:gd name="connsiteY216" fmla="*/ 831878 h 1332931"/>
              <a:gd name="connsiteX217" fmla="*/ 744144 w 1287746"/>
              <a:gd name="connsiteY217" fmla="*/ 857384 h 1332931"/>
              <a:gd name="connsiteX218" fmla="*/ 681795 w 1287746"/>
              <a:gd name="connsiteY218" fmla="*/ 872089 h 1332931"/>
              <a:gd name="connsiteX219" fmla="*/ 677443 w 1287746"/>
              <a:gd name="connsiteY219" fmla="*/ 856066 h 1332931"/>
              <a:gd name="connsiteX220" fmla="*/ 677466 w 1287746"/>
              <a:gd name="connsiteY220" fmla="*/ 854874 h 1332931"/>
              <a:gd name="connsiteX221" fmla="*/ 677430 w 1287746"/>
              <a:gd name="connsiteY221" fmla="*/ 852795 h 1332931"/>
              <a:gd name="connsiteX222" fmla="*/ 690081 w 1287746"/>
              <a:gd name="connsiteY222" fmla="*/ 838064 h 1332931"/>
              <a:gd name="connsiteX223" fmla="*/ 715241 w 1287746"/>
              <a:gd name="connsiteY223" fmla="*/ 831371 h 1332931"/>
              <a:gd name="connsiteX224" fmla="*/ 734323 w 1287746"/>
              <a:gd name="connsiteY224" fmla="*/ 825337 h 1332931"/>
              <a:gd name="connsiteX225" fmla="*/ 736583 w 1287746"/>
              <a:gd name="connsiteY225" fmla="*/ 820139 h 1332931"/>
              <a:gd name="connsiteX226" fmla="*/ 724087 w 1287746"/>
              <a:gd name="connsiteY226" fmla="*/ 819378 h 1332931"/>
              <a:gd name="connsiteX227" fmla="*/ 720676 w 1287746"/>
              <a:gd name="connsiteY227" fmla="*/ 807716 h 1332931"/>
              <a:gd name="connsiteX228" fmla="*/ 738457 w 1287746"/>
              <a:gd name="connsiteY228" fmla="*/ 806321 h 1332931"/>
              <a:gd name="connsiteX229" fmla="*/ 743751 w 1287746"/>
              <a:gd name="connsiteY229" fmla="*/ 818187 h 1332931"/>
              <a:gd name="connsiteX230" fmla="*/ 745625 w 1287746"/>
              <a:gd name="connsiteY230" fmla="*/ 808679 h 1332931"/>
              <a:gd name="connsiteX231" fmla="*/ 763531 w 1287746"/>
              <a:gd name="connsiteY231" fmla="*/ 809668 h 1332931"/>
              <a:gd name="connsiteX232" fmla="*/ 772808 w 1287746"/>
              <a:gd name="connsiteY232" fmla="*/ 804090 h 1332931"/>
              <a:gd name="connsiteX233" fmla="*/ 746809 w 1287746"/>
              <a:gd name="connsiteY233" fmla="*/ 796484 h 1332931"/>
              <a:gd name="connsiteX234" fmla="*/ 736543 w 1287746"/>
              <a:gd name="connsiteY234" fmla="*/ 801960 h 1332931"/>
              <a:gd name="connsiteX235" fmla="*/ 737583 w 1287746"/>
              <a:gd name="connsiteY235" fmla="*/ 786900 h 1332931"/>
              <a:gd name="connsiteX236" fmla="*/ 748017 w 1287746"/>
              <a:gd name="connsiteY236" fmla="*/ 793720 h 1332931"/>
              <a:gd name="connsiteX237" fmla="*/ 761451 w 1287746"/>
              <a:gd name="connsiteY237" fmla="*/ 788193 h 1332931"/>
              <a:gd name="connsiteX238" fmla="*/ 762552 w 1287746"/>
              <a:gd name="connsiteY238" fmla="*/ 790627 h 1332931"/>
              <a:gd name="connsiteX239" fmla="*/ 763013 w 1287746"/>
              <a:gd name="connsiteY239" fmla="*/ 791819 h 1332931"/>
              <a:gd name="connsiteX240" fmla="*/ 764170 w 1287746"/>
              <a:gd name="connsiteY240" fmla="*/ 795317 h 1332931"/>
              <a:gd name="connsiteX241" fmla="*/ 780189 w 1287746"/>
              <a:gd name="connsiteY241" fmla="*/ 789968 h 1332931"/>
              <a:gd name="connsiteX242" fmla="*/ 781107 w 1287746"/>
              <a:gd name="connsiteY242" fmla="*/ 800667 h 1332931"/>
              <a:gd name="connsiteX243" fmla="*/ 803510 w 1287746"/>
              <a:gd name="connsiteY243" fmla="*/ 787331 h 1332931"/>
              <a:gd name="connsiteX244" fmla="*/ 857367 w 1287746"/>
              <a:gd name="connsiteY244" fmla="*/ 749072 h 1332931"/>
              <a:gd name="connsiteX245" fmla="*/ 852687 w 1287746"/>
              <a:gd name="connsiteY245" fmla="*/ 761014 h 1332931"/>
              <a:gd name="connsiteX246" fmla="*/ 844378 w 1287746"/>
              <a:gd name="connsiteY246" fmla="*/ 800667 h 1332931"/>
              <a:gd name="connsiteX247" fmla="*/ 822597 w 1287746"/>
              <a:gd name="connsiteY247" fmla="*/ 811595 h 1332931"/>
              <a:gd name="connsiteX248" fmla="*/ 802259 w 1287746"/>
              <a:gd name="connsiteY248" fmla="*/ 824880 h 1332931"/>
              <a:gd name="connsiteX249" fmla="*/ 753982 w 1287746"/>
              <a:gd name="connsiteY249" fmla="*/ 767910 h 1332931"/>
              <a:gd name="connsiteX250" fmla="*/ 724703 w 1287746"/>
              <a:gd name="connsiteY250" fmla="*/ 787534 h 1332931"/>
              <a:gd name="connsiteX251" fmla="*/ 710589 w 1287746"/>
              <a:gd name="connsiteY251" fmla="*/ 798943 h 1332931"/>
              <a:gd name="connsiteX252" fmla="*/ 698882 w 1287746"/>
              <a:gd name="connsiteY252" fmla="*/ 809997 h 1332931"/>
              <a:gd name="connsiteX253" fmla="*/ 686642 w 1287746"/>
              <a:gd name="connsiteY253" fmla="*/ 823663 h 1332931"/>
              <a:gd name="connsiteX254" fmla="*/ 677303 w 1287746"/>
              <a:gd name="connsiteY254" fmla="*/ 829418 h 1332931"/>
              <a:gd name="connsiteX255" fmla="*/ 666071 w 1287746"/>
              <a:gd name="connsiteY255" fmla="*/ 856877 h 1332931"/>
              <a:gd name="connsiteX256" fmla="*/ 677491 w 1287746"/>
              <a:gd name="connsiteY256" fmla="*/ 875081 h 1332931"/>
              <a:gd name="connsiteX257" fmla="*/ 652989 w 1287746"/>
              <a:gd name="connsiteY257" fmla="*/ 891231 h 1332931"/>
              <a:gd name="connsiteX258" fmla="*/ 640680 w 1287746"/>
              <a:gd name="connsiteY258" fmla="*/ 918030 h 1332931"/>
              <a:gd name="connsiteX259" fmla="*/ 613951 w 1287746"/>
              <a:gd name="connsiteY259" fmla="*/ 936919 h 1332931"/>
              <a:gd name="connsiteX260" fmla="*/ 610190 w 1287746"/>
              <a:gd name="connsiteY260" fmla="*/ 941052 h 1332931"/>
              <a:gd name="connsiteX261" fmla="*/ 609053 w 1287746"/>
              <a:gd name="connsiteY261" fmla="*/ 942522 h 1332931"/>
              <a:gd name="connsiteX262" fmla="*/ 590671 w 1287746"/>
              <a:gd name="connsiteY262" fmla="*/ 964859 h 1332931"/>
              <a:gd name="connsiteX263" fmla="*/ 581216 w 1287746"/>
              <a:gd name="connsiteY263" fmla="*/ 975964 h 1332931"/>
              <a:gd name="connsiteX264" fmla="*/ 554509 w 1287746"/>
              <a:gd name="connsiteY264" fmla="*/ 986486 h 1332931"/>
              <a:gd name="connsiteX265" fmla="*/ 503043 w 1287746"/>
              <a:gd name="connsiteY265" fmla="*/ 1010521 h 1332931"/>
              <a:gd name="connsiteX266" fmla="*/ 486309 w 1287746"/>
              <a:gd name="connsiteY266" fmla="*/ 1017849 h 1332931"/>
              <a:gd name="connsiteX267" fmla="*/ 484927 w 1287746"/>
              <a:gd name="connsiteY267" fmla="*/ 1090133 h 1332931"/>
              <a:gd name="connsiteX268" fmla="*/ 481138 w 1287746"/>
              <a:gd name="connsiteY268" fmla="*/ 1088307 h 1332931"/>
              <a:gd name="connsiteX269" fmla="*/ 421823 w 1287746"/>
              <a:gd name="connsiteY269" fmla="*/ 1168451 h 1332931"/>
              <a:gd name="connsiteX270" fmla="*/ 426038 w 1287746"/>
              <a:gd name="connsiteY270" fmla="*/ 1171569 h 1332931"/>
              <a:gd name="connsiteX271" fmla="*/ 475776 w 1287746"/>
              <a:gd name="connsiteY271" fmla="*/ 1160667 h 1332931"/>
              <a:gd name="connsiteX272" fmla="*/ 472304 w 1287746"/>
              <a:gd name="connsiteY272" fmla="*/ 1166448 h 1332931"/>
              <a:gd name="connsiteX273" fmla="*/ 504760 w 1287746"/>
              <a:gd name="connsiteY273" fmla="*/ 1178897 h 1332931"/>
              <a:gd name="connsiteX274" fmla="*/ 520135 w 1287746"/>
              <a:gd name="connsiteY274" fmla="*/ 1134426 h 1332931"/>
              <a:gd name="connsiteX275" fmla="*/ 534181 w 1287746"/>
              <a:gd name="connsiteY275" fmla="*/ 1131586 h 1332931"/>
              <a:gd name="connsiteX276" fmla="*/ 528857 w 1287746"/>
              <a:gd name="connsiteY276" fmla="*/ 1116044 h 1332931"/>
              <a:gd name="connsiteX277" fmla="*/ 542550 w 1287746"/>
              <a:gd name="connsiteY277" fmla="*/ 1087065 h 1332931"/>
              <a:gd name="connsiteX278" fmla="*/ 581999 w 1287746"/>
              <a:gd name="connsiteY278" fmla="*/ 1066173 h 1332931"/>
              <a:gd name="connsiteX279" fmla="*/ 632945 w 1287746"/>
              <a:gd name="connsiteY279" fmla="*/ 1087775 h 1332931"/>
              <a:gd name="connsiteX280" fmla="*/ 658921 w 1287746"/>
              <a:gd name="connsiteY280" fmla="*/ 1051214 h 1332931"/>
              <a:gd name="connsiteX281" fmla="*/ 658764 w 1287746"/>
              <a:gd name="connsiteY281" fmla="*/ 1047310 h 1332931"/>
              <a:gd name="connsiteX282" fmla="*/ 691557 w 1287746"/>
              <a:gd name="connsiteY282" fmla="*/ 1021627 h 1332931"/>
              <a:gd name="connsiteX283" fmla="*/ 731247 w 1287746"/>
              <a:gd name="connsiteY283" fmla="*/ 1005146 h 1332931"/>
              <a:gd name="connsiteX284" fmla="*/ 776960 w 1287746"/>
              <a:gd name="connsiteY284" fmla="*/ 974138 h 1332931"/>
              <a:gd name="connsiteX285" fmla="*/ 838819 w 1287746"/>
              <a:gd name="connsiteY285" fmla="*/ 967673 h 1332931"/>
              <a:gd name="connsiteX286" fmla="*/ 841421 w 1287746"/>
              <a:gd name="connsiteY286" fmla="*/ 965544 h 1332931"/>
              <a:gd name="connsiteX287" fmla="*/ 846144 w 1287746"/>
              <a:gd name="connsiteY287" fmla="*/ 962907 h 1332931"/>
              <a:gd name="connsiteX288" fmla="*/ 870449 w 1287746"/>
              <a:gd name="connsiteY288" fmla="*/ 949140 h 1332931"/>
              <a:gd name="connsiteX289" fmla="*/ 892331 w 1287746"/>
              <a:gd name="connsiteY289" fmla="*/ 928476 h 1332931"/>
              <a:gd name="connsiteX290" fmla="*/ 915236 w 1287746"/>
              <a:gd name="connsiteY290" fmla="*/ 916180 h 1332931"/>
              <a:gd name="connsiteX291" fmla="*/ 950434 w 1287746"/>
              <a:gd name="connsiteY291" fmla="*/ 879416 h 1332931"/>
              <a:gd name="connsiteX292" fmla="*/ 951725 w 1287746"/>
              <a:gd name="connsiteY292" fmla="*/ 887732 h 1332931"/>
              <a:gd name="connsiteX293" fmla="*/ 945869 w 1287746"/>
              <a:gd name="connsiteY293" fmla="*/ 853353 h 1332931"/>
              <a:gd name="connsiteX294" fmla="*/ 989206 w 1287746"/>
              <a:gd name="connsiteY294" fmla="*/ 815068 h 1332931"/>
              <a:gd name="connsiteX295" fmla="*/ 1038637 w 1287746"/>
              <a:gd name="connsiteY295" fmla="*/ 801960 h 1332931"/>
              <a:gd name="connsiteX296" fmla="*/ 1054920 w 1287746"/>
              <a:gd name="connsiteY296" fmla="*/ 791489 h 1332931"/>
              <a:gd name="connsiteX297" fmla="*/ 1068514 w 1287746"/>
              <a:gd name="connsiteY297" fmla="*/ 782666 h 1332931"/>
              <a:gd name="connsiteX298" fmla="*/ 1087029 w 1287746"/>
              <a:gd name="connsiteY298" fmla="*/ 753661 h 1332931"/>
              <a:gd name="connsiteX299" fmla="*/ 1054717 w 1287746"/>
              <a:gd name="connsiteY299" fmla="*/ 720625 h 1332931"/>
              <a:gd name="connsiteX300" fmla="*/ 1051141 w 1287746"/>
              <a:gd name="connsiteY300" fmla="*/ 717050 h 1332931"/>
              <a:gd name="connsiteX301" fmla="*/ 1051597 w 1287746"/>
              <a:gd name="connsiteY301" fmla="*/ 706325 h 1332931"/>
              <a:gd name="connsiteX302" fmla="*/ 1032094 w 1287746"/>
              <a:gd name="connsiteY302" fmla="*/ 716873 h 1332931"/>
              <a:gd name="connsiteX303" fmla="*/ 1019996 w 1287746"/>
              <a:gd name="connsiteY303" fmla="*/ 716239 h 1332931"/>
              <a:gd name="connsiteX304" fmla="*/ 1018144 w 1287746"/>
              <a:gd name="connsiteY304" fmla="*/ 720321 h 1332931"/>
              <a:gd name="connsiteX305" fmla="*/ 1027300 w 1287746"/>
              <a:gd name="connsiteY305" fmla="*/ 768366 h 1332931"/>
              <a:gd name="connsiteX306" fmla="*/ 985934 w 1287746"/>
              <a:gd name="connsiteY306" fmla="*/ 787331 h 1332931"/>
              <a:gd name="connsiteX307" fmla="*/ 972264 w 1287746"/>
              <a:gd name="connsiteY307" fmla="*/ 803862 h 1332931"/>
              <a:gd name="connsiteX308" fmla="*/ 956278 w 1287746"/>
              <a:gd name="connsiteY308" fmla="*/ 818313 h 1332931"/>
              <a:gd name="connsiteX309" fmla="*/ 940352 w 1287746"/>
              <a:gd name="connsiteY309" fmla="*/ 833348 h 1332931"/>
              <a:gd name="connsiteX310" fmla="*/ 913202 w 1287746"/>
              <a:gd name="connsiteY310" fmla="*/ 867525 h 1332931"/>
              <a:gd name="connsiteX311" fmla="*/ 917176 w 1287746"/>
              <a:gd name="connsiteY311" fmla="*/ 883853 h 1332931"/>
              <a:gd name="connsiteX312" fmla="*/ 918635 w 1287746"/>
              <a:gd name="connsiteY312" fmla="*/ 886287 h 1332931"/>
              <a:gd name="connsiteX313" fmla="*/ 902867 w 1287746"/>
              <a:gd name="connsiteY313" fmla="*/ 886389 h 1332931"/>
              <a:gd name="connsiteX314" fmla="*/ 892605 w 1287746"/>
              <a:gd name="connsiteY314" fmla="*/ 894933 h 1332931"/>
              <a:gd name="connsiteX315" fmla="*/ 884611 w 1287746"/>
              <a:gd name="connsiteY315" fmla="*/ 910754 h 1332931"/>
              <a:gd name="connsiteX316" fmla="*/ 887781 w 1287746"/>
              <a:gd name="connsiteY316" fmla="*/ 890572 h 1332931"/>
              <a:gd name="connsiteX317" fmla="*/ 868080 w 1287746"/>
              <a:gd name="connsiteY317" fmla="*/ 896809 h 1332931"/>
              <a:gd name="connsiteX318" fmla="*/ 845292 w 1287746"/>
              <a:gd name="connsiteY318" fmla="*/ 925231 h 1332931"/>
              <a:gd name="connsiteX319" fmla="*/ 816046 w 1287746"/>
              <a:gd name="connsiteY319" fmla="*/ 951345 h 1332931"/>
              <a:gd name="connsiteX320" fmla="*/ 768487 w 1287746"/>
              <a:gd name="connsiteY320" fmla="*/ 973530 h 1332931"/>
              <a:gd name="connsiteX321" fmla="*/ 765311 w 1287746"/>
              <a:gd name="connsiteY321" fmla="*/ 975305 h 1332931"/>
              <a:gd name="connsiteX322" fmla="*/ 763789 w 1287746"/>
              <a:gd name="connsiteY322" fmla="*/ 976218 h 1332931"/>
              <a:gd name="connsiteX323" fmla="*/ 728368 w 1287746"/>
              <a:gd name="connsiteY323" fmla="*/ 993636 h 1332931"/>
              <a:gd name="connsiteX324" fmla="*/ 685914 w 1287746"/>
              <a:gd name="connsiteY324" fmla="*/ 1002459 h 1332931"/>
              <a:gd name="connsiteX325" fmla="*/ 677190 w 1287746"/>
              <a:gd name="connsiteY325" fmla="*/ 1008518 h 1332931"/>
              <a:gd name="connsiteX326" fmla="*/ 670943 w 1287746"/>
              <a:gd name="connsiteY326" fmla="*/ 1012448 h 1332931"/>
              <a:gd name="connsiteX327" fmla="*/ 633622 w 1287746"/>
              <a:gd name="connsiteY327" fmla="*/ 1017646 h 1332931"/>
              <a:gd name="connsiteX328" fmla="*/ 628428 w 1287746"/>
              <a:gd name="connsiteY328" fmla="*/ 1017266 h 1332931"/>
              <a:gd name="connsiteX329" fmla="*/ 617598 w 1287746"/>
              <a:gd name="connsiteY329" fmla="*/ 1020714 h 1332931"/>
              <a:gd name="connsiteX330" fmla="*/ 621565 w 1287746"/>
              <a:gd name="connsiteY330" fmla="*/ 1000938 h 1332931"/>
              <a:gd name="connsiteX331" fmla="*/ 607456 w 1287746"/>
              <a:gd name="connsiteY331" fmla="*/ 1011231 h 1332931"/>
              <a:gd name="connsiteX332" fmla="*/ 579615 w 1287746"/>
              <a:gd name="connsiteY332" fmla="*/ 1018178 h 1332931"/>
              <a:gd name="connsiteX333" fmla="*/ 577693 w 1287746"/>
              <a:gd name="connsiteY333" fmla="*/ 1018787 h 1332931"/>
              <a:gd name="connsiteX334" fmla="*/ 545553 w 1287746"/>
              <a:gd name="connsiteY334" fmla="*/ 1027306 h 1332931"/>
              <a:gd name="connsiteX335" fmla="*/ 543426 w 1287746"/>
              <a:gd name="connsiteY335" fmla="*/ 1002966 h 1332931"/>
              <a:gd name="connsiteX336" fmla="*/ 564040 w 1287746"/>
              <a:gd name="connsiteY336" fmla="*/ 989047 h 1332931"/>
              <a:gd name="connsiteX337" fmla="*/ 639780 w 1287746"/>
              <a:gd name="connsiteY337" fmla="*/ 924496 h 1332931"/>
              <a:gd name="connsiteX338" fmla="*/ 666598 w 1287746"/>
              <a:gd name="connsiteY338" fmla="*/ 890547 h 1332931"/>
              <a:gd name="connsiteX339" fmla="*/ 670567 w 1287746"/>
              <a:gd name="connsiteY339" fmla="*/ 886617 h 1332931"/>
              <a:gd name="connsiteX340" fmla="*/ 703102 w 1287746"/>
              <a:gd name="connsiteY340" fmla="*/ 870821 h 1332931"/>
              <a:gd name="connsiteX341" fmla="*/ 774812 w 1287746"/>
              <a:gd name="connsiteY341" fmla="*/ 859970 h 1332931"/>
              <a:gd name="connsiteX342" fmla="*/ 801422 w 1287746"/>
              <a:gd name="connsiteY342" fmla="*/ 834109 h 1332931"/>
              <a:gd name="connsiteX343" fmla="*/ 805774 w 1287746"/>
              <a:gd name="connsiteY343" fmla="*/ 830965 h 1332931"/>
              <a:gd name="connsiteX344" fmla="*/ 831817 w 1287746"/>
              <a:gd name="connsiteY344" fmla="*/ 813116 h 1332931"/>
              <a:gd name="connsiteX345" fmla="*/ 856740 w 1287746"/>
              <a:gd name="connsiteY345" fmla="*/ 768240 h 1332931"/>
              <a:gd name="connsiteX346" fmla="*/ 816267 w 1287746"/>
              <a:gd name="connsiteY346" fmla="*/ 752064 h 1332931"/>
              <a:gd name="connsiteX347" fmla="*/ 824781 w 1287746"/>
              <a:gd name="connsiteY347" fmla="*/ 737079 h 1332931"/>
              <a:gd name="connsiteX348" fmla="*/ 831137 w 1287746"/>
              <a:gd name="connsiteY348" fmla="*/ 714768 h 1332931"/>
              <a:gd name="connsiteX349" fmla="*/ 821626 w 1287746"/>
              <a:gd name="connsiteY349" fmla="*/ 714641 h 1332931"/>
              <a:gd name="connsiteX350" fmla="*/ 841860 w 1287746"/>
              <a:gd name="connsiteY350" fmla="*/ 678132 h 1332931"/>
              <a:gd name="connsiteX351" fmla="*/ 844285 w 1287746"/>
              <a:gd name="connsiteY351" fmla="*/ 675393 h 1332931"/>
              <a:gd name="connsiteX352" fmla="*/ 913052 w 1287746"/>
              <a:gd name="connsiteY352" fmla="*/ 625624 h 1332931"/>
              <a:gd name="connsiteX353" fmla="*/ 930728 w 1287746"/>
              <a:gd name="connsiteY353" fmla="*/ 607521 h 1332931"/>
              <a:gd name="connsiteX354" fmla="*/ 948370 w 1287746"/>
              <a:gd name="connsiteY354" fmla="*/ 589799 h 1332931"/>
              <a:gd name="connsiteX355" fmla="*/ 957726 w 1287746"/>
              <a:gd name="connsiteY355" fmla="*/ 564039 h 1332931"/>
              <a:gd name="connsiteX356" fmla="*/ 947218 w 1287746"/>
              <a:gd name="connsiteY356" fmla="*/ 565307 h 1332931"/>
              <a:gd name="connsiteX357" fmla="*/ 934027 w 1287746"/>
              <a:gd name="connsiteY357" fmla="*/ 600397 h 1332931"/>
              <a:gd name="connsiteX358" fmla="*/ 872952 w 1287746"/>
              <a:gd name="connsiteY358" fmla="*/ 640152 h 1332931"/>
              <a:gd name="connsiteX359" fmla="*/ 844541 w 1287746"/>
              <a:gd name="connsiteY359" fmla="*/ 662387 h 1332931"/>
              <a:gd name="connsiteX360" fmla="*/ 820373 w 1287746"/>
              <a:gd name="connsiteY360" fmla="*/ 692178 h 1332931"/>
              <a:gd name="connsiteX361" fmla="*/ 809706 w 1287746"/>
              <a:gd name="connsiteY361" fmla="*/ 725975 h 1332931"/>
              <a:gd name="connsiteX362" fmla="*/ 753979 w 1287746"/>
              <a:gd name="connsiteY362" fmla="*/ 767910 h 1332931"/>
              <a:gd name="connsiteX363" fmla="*/ 936969 w 1287746"/>
              <a:gd name="connsiteY363" fmla="*/ 754802 h 1332931"/>
              <a:gd name="connsiteX364" fmla="*/ 936190 w 1287746"/>
              <a:gd name="connsiteY364" fmla="*/ 756399 h 1332931"/>
              <a:gd name="connsiteX365" fmla="*/ 934058 w 1287746"/>
              <a:gd name="connsiteY365" fmla="*/ 763245 h 1332931"/>
              <a:gd name="connsiteX366" fmla="*/ 930131 w 1287746"/>
              <a:gd name="connsiteY366" fmla="*/ 756501 h 1332931"/>
              <a:gd name="connsiteX367" fmla="*/ 928483 w 1287746"/>
              <a:gd name="connsiteY367" fmla="*/ 755005 h 1332931"/>
              <a:gd name="connsiteX368" fmla="*/ 914612 w 1287746"/>
              <a:gd name="connsiteY368" fmla="*/ 761064 h 1332931"/>
              <a:gd name="connsiteX369" fmla="*/ 921077 w 1287746"/>
              <a:gd name="connsiteY369" fmla="*/ 766769 h 1332931"/>
              <a:gd name="connsiteX370" fmla="*/ 922520 w 1287746"/>
              <a:gd name="connsiteY370" fmla="*/ 767124 h 1332931"/>
              <a:gd name="connsiteX371" fmla="*/ 948905 w 1287746"/>
              <a:gd name="connsiteY371" fmla="*/ 769634 h 1332931"/>
              <a:gd name="connsiteX372" fmla="*/ 949719 w 1287746"/>
              <a:gd name="connsiteY372" fmla="*/ 756425 h 1332931"/>
              <a:gd name="connsiteX373" fmla="*/ 936972 w 1287746"/>
              <a:gd name="connsiteY373" fmla="*/ 754802 h 1332931"/>
              <a:gd name="connsiteX374" fmla="*/ 1037115 w 1287746"/>
              <a:gd name="connsiteY374" fmla="*/ 468835 h 1332931"/>
              <a:gd name="connsiteX375" fmla="*/ 1039576 w 1287746"/>
              <a:gd name="connsiteY375" fmla="*/ 479915 h 1332931"/>
              <a:gd name="connsiteX376" fmla="*/ 1048782 w 1287746"/>
              <a:gd name="connsiteY376" fmla="*/ 472106 h 1332931"/>
              <a:gd name="connsiteX377" fmla="*/ 1045231 w 1287746"/>
              <a:gd name="connsiteY377" fmla="*/ 481740 h 1332931"/>
              <a:gd name="connsiteX378" fmla="*/ 1063289 w 1287746"/>
              <a:gd name="connsiteY378" fmla="*/ 478495 h 1332931"/>
              <a:gd name="connsiteX379" fmla="*/ 1063797 w 1287746"/>
              <a:gd name="connsiteY379" fmla="*/ 470356 h 1332931"/>
              <a:gd name="connsiteX380" fmla="*/ 1037115 w 1287746"/>
              <a:gd name="connsiteY380" fmla="*/ 468835 h 1332931"/>
              <a:gd name="connsiteX381" fmla="*/ 1031256 w 1287746"/>
              <a:gd name="connsiteY381" fmla="*/ 613834 h 1332931"/>
              <a:gd name="connsiteX382" fmla="*/ 1016800 w 1287746"/>
              <a:gd name="connsiteY382" fmla="*/ 612947 h 1332931"/>
              <a:gd name="connsiteX383" fmla="*/ 1025296 w 1287746"/>
              <a:gd name="connsiteY383" fmla="*/ 608561 h 1332931"/>
              <a:gd name="connsiteX384" fmla="*/ 1031256 w 1287746"/>
              <a:gd name="connsiteY384" fmla="*/ 613834 h 1332931"/>
              <a:gd name="connsiteX385" fmla="*/ 1005083 w 1287746"/>
              <a:gd name="connsiteY385" fmla="*/ 594591 h 1332931"/>
              <a:gd name="connsiteX386" fmla="*/ 994963 w 1287746"/>
              <a:gd name="connsiteY386" fmla="*/ 600143 h 1332931"/>
              <a:gd name="connsiteX387" fmla="*/ 993289 w 1287746"/>
              <a:gd name="connsiteY387" fmla="*/ 585666 h 1332931"/>
              <a:gd name="connsiteX388" fmla="*/ 1005083 w 1287746"/>
              <a:gd name="connsiteY388" fmla="*/ 594591 h 1332931"/>
              <a:gd name="connsiteX389" fmla="*/ 1005083 w 1287746"/>
              <a:gd name="connsiteY389" fmla="*/ 594591 h 1332931"/>
              <a:gd name="connsiteX390" fmla="*/ 1007644 w 1287746"/>
              <a:gd name="connsiteY390" fmla="*/ 586072 h 1332931"/>
              <a:gd name="connsiteX391" fmla="*/ 1016191 w 1287746"/>
              <a:gd name="connsiteY391" fmla="*/ 586554 h 1332931"/>
              <a:gd name="connsiteX392" fmla="*/ 1017231 w 1287746"/>
              <a:gd name="connsiteY392" fmla="*/ 588125 h 1332931"/>
              <a:gd name="connsiteX393" fmla="*/ 1018144 w 1287746"/>
              <a:gd name="connsiteY393" fmla="*/ 589469 h 1332931"/>
              <a:gd name="connsiteX394" fmla="*/ 1018854 w 1287746"/>
              <a:gd name="connsiteY394" fmla="*/ 590635 h 1332931"/>
              <a:gd name="connsiteX395" fmla="*/ 1019336 w 1287746"/>
              <a:gd name="connsiteY395" fmla="*/ 591624 h 1332931"/>
              <a:gd name="connsiteX396" fmla="*/ 1020858 w 1287746"/>
              <a:gd name="connsiteY396" fmla="*/ 593576 h 1332931"/>
              <a:gd name="connsiteX397" fmla="*/ 1033945 w 1287746"/>
              <a:gd name="connsiteY397" fmla="*/ 588278 h 1332931"/>
              <a:gd name="connsiteX398" fmla="*/ 1037166 w 1287746"/>
              <a:gd name="connsiteY398" fmla="*/ 593678 h 1332931"/>
              <a:gd name="connsiteX399" fmla="*/ 1038409 w 1287746"/>
              <a:gd name="connsiteY399" fmla="*/ 598951 h 1332931"/>
              <a:gd name="connsiteX400" fmla="*/ 1044115 w 1287746"/>
              <a:gd name="connsiteY400" fmla="*/ 588810 h 1332931"/>
              <a:gd name="connsiteX401" fmla="*/ 1048326 w 1287746"/>
              <a:gd name="connsiteY401" fmla="*/ 592461 h 1332931"/>
              <a:gd name="connsiteX402" fmla="*/ 1049467 w 1287746"/>
              <a:gd name="connsiteY402" fmla="*/ 592917 h 1332931"/>
              <a:gd name="connsiteX403" fmla="*/ 1056238 w 1287746"/>
              <a:gd name="connsiteY403" fmla="*/ 590280 h 1332931"/>
              <a:gd name="connsiteX404" fmla="*/ 1054539 w 1287746"/>
              <a:gd name="connsiteY404" fmla="*/ 603642 h 1332931"/>
              <a:gd name="connsiteX405" fmla="*/ 1046575 w 1287746"/>
              <a:gd name="connsiteY405" fmla="*/ 598115 h 1332931"/>
              <a:gd name="connsiteX406" fmla="*/ 1043228 w 1287746"/>
              <a:gd name="connsiteY406" fmla="*/ 603414 h 1332931"/>
              <a:gd name="connsiteX407" fmla="*/ 1005083 w 1287746"/>
              <a:gd name="connsiteY407" fmla="*/ 594591 h 1332931"/>
              <a:gd name="connsiteX408" fmla="*/ 1071481 w 1287746"/>
              <a:gd name="connsiteY408" fmla="*/ 573268 h 1332931"/>
              <a:gd name="connsiteX409" fmla="*/ 1077086 w 1287746"/>
              <a:gd name="connsiteY409" fmla="*/ 580570 h 1332931"/>
              <a:gd name="connsiteX410" fmla="*/ 1057735 w 1287746"/>
              <a:gd name="connsiteY410" fmla="*/ 579049 h 1332931"/>
              <a:gd name="connsiteX411" fmla="*/ 1056315 w 1287746"/>
              <a:gd name="connsiteY411" fmla="*/ 580798 h 1332931"/>
              <a:gd name="connsiteX412" fmla="*/ 1025575 w 1287746"/>
              <a:gd name="connsiteY412" fmla="*/ 582624 h 1332931"/>
              <a:gd name="connsiteX413" fmla="*/ 1020655 w 1287746"/>
              <a:gd name="connsiteY413" fmla="*/ 581508 h 1332931"/>
              <a:gd name="connsiteX414" fmla="*/ 1017941 w 1287746"/>
              <a:gd name="connsiteY414" fmla="*/ 579302 h 1332931"/>
              <a:gd name="connsiteX415" fmla="*/ 1016724 w 1287746"/>
              <a:gd name="connsiteY415" fmla="*/ 577933 h 1332931"/>
              <a:gd name="connsiteX416" fmla="*/ 999579 w 1287746"/>
              <a:gd name="connsiteY416" fmla="*/ 578744 h 1332931"/>
              <a:gd name="connsiteX417" fmla="*/ 996053 w 1287746"/>
              <a:gd name="connsiteY417" fmla="*/ 581711 h 1332931"/>
              <a:gd name="connsiteX418" fmla="*/ 991995 w 1287746"/>
              <a:gd name="connsiteY418" fmla="*/ 601208 h 1332931"/>
              <a:gd name="connsiteX419" fmla="*/ 1005869 w 1287746"/>
              <a:gd name="connsiteY419" fmla="*/ 608104 h 1332931"/>
              <a:gd name="connsiteX420" fmla="*/ 975865 w 1287746"/>
              <a:gd name="connsiteY420" fmla="*/ 628844 h 1332931"/>
              <a:gd name="connsiteX421" fmla="*/ 944068 w 1287746"/>
              <a:gd name="connsiteY421" fmla="*/ 649964 h 1332931"/>
              <a:gd name="connsiteX422" fmla="*/ 917536 w 1287746"/>
              <a:gd name="connsiteY422" fmla="*/ 674227 h 1332931"/>
              <a:gd name="connsiteX423" fmla="*/ 900399 w 1287746"/>
              <a:gd name="connsiteY423" fmla="*/ 710230 h 1332931"/>
              <a:gd name="connsiteX424" fmla="*/ 922723 w 1287746"/>
              <a:gd name="connsiteY424" fmla="*/ 696158 h 1332931"/>
              <a:gd name="connsiteX425" fmla="*/ 919512 w 1287746"/>
              <a:gd name="connsiteY425" fmla="*/ 713653 h 1332931"/>
              <a:gd name="connsiteX426" fmla="*/ 948474 w 1287746"/>
              <a:gd name="connsiteY426" fmla="*/ 709317 h 1332931"/>
              <a:gd name="connsiteX427" fmla="*/ 970250 w 1287746"/>
              <a:gd name="connsiteY427" fmla="*/ 696767 h 1332931"/>
              <a:gd name="connsiteX428" fmla="*/ 984108 w 1287746"/>
              <a:gd name="connsiteY428" fmla="*/ 671413 h 1332931"/>
              <a:gd name="connsiteX429" fmla="*/ 996941 w 1287746"/>
              <a:gd name="connsiteY429" fmla="*/ 644665 h 1332931"/>
              <a:gd name="connsiteX430" fmla="*/ 1047742 w 1287746"/>
              <a:gd name="connsiteY430" fmla="*/ 620223 h 1332931"/>
              <a:gd name="connsiteX431" fmla="*/ 1042365 w 1287746"/>
              <a:gd name="connsiteY431" fmla="*/ 630314 h 1332931"/>
              <a:gd name="connsiteX432" fmla="*/ 1039195 w 1287746"/>
              <a:gd name="connsiteY432" fmla="*/ 635309 h 1332931"/>
              <a:gd name="connsiteX433" fmla="*/ 1035188 w 1287746"/>
              <a:gd name="connsiteY433" fmla="*/ 640304 h 1332931"/>
              <a:gd name="connsiteX434" fmla="*/ 1038333 w 1287746"/>
              <a:gd name="connsiteY434" fmla="*/ 650395 h 1332931"/>
              <a:gd name="connsiteX435" fmla="*/ 1030800 w 1287746"/>
              <a:gd name="connsiteY435" fmla="*/ 648949 h 1332931"/>
              <a:gd name="connsiteX436" fmla="*/ 1023952 w 1287746"/>
              <a:gd name="connsiteY436" fmla="*/ 666621 h 1332931"/>
              <a:gd name="connsiteX437" fmla="*/ 1010307 w 1287746"/>
              <a:gd name="connsiteY437" fmla="*/ 683989 h 1332931"/>
              <a:gd name="connsiteX438" fmla="*/ 1012311 w 1287746"/>
              <a:gd name="connsiteY438" fmla="*/ 690023 h 1332931"/>
              <a:gd name="connsiteX439" fmla="*/ 1017789 w 1287746"/>
              <a:gd name="connsiteY439" fmla="*/ 684901 h 1332931"/>
              <a:gd name="connsiteX440" fmla="*/ 1026438 w 1287746"/>
              <a:gd name="connsiteY440" fmla="*/ 685332 h 1332931"/>
              <a:gd name="connsiteX441" fmla="*/ 1099101 w 1287746"/>
              <a:gd name="connsiteY441" fmla="*/ 607420 h 1332931"/>
              <a:gd name="connsiteX442" fmla="*/ 1097478 w 1287746"/>
              <a:gd name="connsiteY442" fmla="*/ 609524 h 1332931"/>
              <a:gd name="connsiteX443" fmla="*/ 1133493 w 1287746"/>
              <a:gd name="connsiteY443" fmla="*/ 628413 h 1332931"/>
              <a:gd name="connsiteX444" fmla="*/ 1169456 w 1287746"/>
              <a:gd name="connsiteY444" fmla="*/ 576006 h 1332931"/>
              <a:gd name="connsiteX445" fmla="*/ 1202859 w 1287746"/>
              <a:gd name="connsiteY445" fmla="*/ 522408 h 1332931"/>
              <a:gd name="connsiteX446" fmla="*/ 1190634 w 1287746"/>
              <a:gd name="connsiteY446" fmla="*/ 493074 h 1332931"/>
              <a:gd name="connsiteX447" fmla="*/ 1193804 w 1287746"/>
              <a:gd name="connsiteY447" fmla="*/ 463207 h 1332931"/>
              <a:gd name="connsiteX448" fmla="*/ 1192308 w 1287746"/>
              <a:gd name="connsiteY448" fmla="*/ 415947 h 1332931"/>
              <a:gd name="connsiteX449" fmla="*/ 1196341 w 1287746"/>
              <a:gd name="connsiteY449" fmla="*/ 375076 h 1332931"/>
              <a:gd name="connsiteX450" fmla="*/ 1205243 w 1287746"/>
              <a:gd name="connsiteY450" fmla="*/ 361107 h 1332931"/>
              <a:gd name="connsiteX451" fmla="*/ 1220790 w 1287746"/>
              <a:gd name="connsiteY451" fmla="*/ 321681 h 1332931"/>
              <a:gd name="connsiteX452" fmla="*/ 1228957 w 1287746"/>
              <a:gd name="connsiteY452" fmla="*/ 298203 h 1332931"/>
              <a:gd name="connsiteX453" fmla="*/ 1237352 w 1287746"/>
              <a:gd name="connsiteY453" fmla="*/ 273990 h 1332931"/>
              <a:gd name="connsiteX454" fmla="*/ 1235196 w 1287746"/>
              <a:gd name="connsiteY454" fmla="*/ 252338 h 1332931"/>
              <a:gd name="connsiteX455" fmla="*/ 1215971 w 1287746"/>
              <a:gd name="connsiteY455" fmla="*/ 252338 h 1332931"/>
              <a:gd name="connsiteX456" fmla="*/ 1224721 w 1287746"/>
              <a:gd name="connsiteY456" fmla="*/ 276425 h 1332931"/>
              <a:gd name="connsiteX457" fmla="*/ 1225533 w 1287746"/>
              <a:gd name="connsiteY457" fmla="*/ 278580 h 1332931"/>
              <a:gd name="connsiteX458" fmla="*/ 1225736 w 1287746"/>
              <a:gd name="connsiteY458" fmla="*/ 282281 h 1332931"/>
              <a:gd name="connsiteX459" fmla="*/ 1223783 w 1287746"/>
              <a:gd name="connsiteY459" fmla="*/ 286237 h 1332931"/>
              <a:gd name="connsiteX460" fmla="*/ 1204989 w 1287746"/>
              <a:gd name="connsiteY460" fmla="*/ 311768 h 1332931"/>
              <a:gd name="connsiteX461" fmla="*/ 1200120 w 1287746"/>
              <a:gd name="connsiteY461" fmla="*/ 338998 h 1332931"/>
              <a:gd name="connsiteX462" fmla="*/ 1183457 w 1287746"/>
              <a:gd name="connsiteY462" fmla="*/ 329642 h 1332931"/>
              <a:gd name="connsiteX463" fmla="*/ 1185663 w 1287746"/>
              <a:gd name="connsiteY463" fmla="*/ 342243 h 1332931"/>
              <a:gd name="connsiteX464" fmla="*/ 1186373 w 1287746"/>
              <a:gd name="connsiteY464" fmla="*/ 348506 h 1332931"/>
              <a:gd name="connsiteX465" fmla="*/ 1179145 w 1287746"/>
              <a:gd name="connsiteY465" fmla="*/ 365975 h 1332931"/>
              <a:gd name="connsiteX466" fmla="*/ 1178384 w 1287746"/>
              <a:gd name="connsiteY466" fmla="*/ 369194 h 1332931"/>
              <a:gd name="connsiteX467" fmla="*/ 1175138 w 1287746"/>
              <a:gd name="connsiteY467" fmla="*/ 377916 h 1332931"/>
              <a:gd name="connsiteX468" fmla="*/ 1184293 w 1287746"/>
              <a:gd name="connsiteY468" fmla="*/ 388742 h 1332931"/>
              <a:gd name="connsiteX469" fmla="*/ 1171485 w 1287746"/>
              <a:gd name="connsiteY469" fmla="*/ 398073 h 1332931"/>
              <a:gd name="connsiteX470" fmla="*/ 1179728 w 1287746"/>
              <a:gd name="connsiteY470" fmla="*/ 411105 h 1332931"/>
              <a:gd name="connsiteX471" fmla="*/ 1162989 w 1287746"/>
              <a:gd name="connsiteY471" fmla="*/ 409583 h 1332931"/>
              <a:gd name="connsiteX472" fmla="*/ 1163014 w 1287746"/>
              <a:gd name="connsiteY472" fmla="*/ 454485 h 1332931"/>
              <a:gd name="connsiteX473" fmla="*/ 1153833 w 1287746"/>
              <a:gd name="connsiteY473" fmla="*/ 465843 h 1332931"/>
              <a:gd name="connsiteX474" fmla="*/ 1166235 w 1287746"/>
              <a:gd name="connsiteY474" fmla="*/ 471700 h 1332931"/>
              <a:gd name="connsiteX475" fmla="*/ 1136054 w 1287746"/>
              <a:gd name="connsiteY475" fmla="*/ 480042 h 1332931"/>
              <a:gd name="connsiteX476" fmla="*/ 1149344 w 1287746"/>
              <a:gd name="connsiteY476" fmla="*/ 495584 h 1332931"/>
              <a:gd name="connsiteX477" fmla="*/ 1161036 w 1287746"/>
              <a:gd name="connsiteY477" fmla="*/ 488155 h 1332931"/>
              <a:gd name="connsiteX478" fmla="*/ 1162304 w 1287746"/>
              <a:gd name="connsiteY478" fmla="*/ 494164 h 1332931"/>
              <a:gd name="connsiteX479" fmla="*/ 1163243 w 1287746"/>
              <a:gd name="connsiteY479" fmla="*/ 495812 h 1332931"/>
              <a:gd name="connsiteX480" fmla="*/ 1164486 w 1287746"/>
              <a:gd name="connsiteY480" fmla="*/ 497257 h 1332931"/>
              <a:gd name="connsiteX481" fmla="*/ 1167503 w 1287746"/>
              <a:gd name="connsiteY481" fmla="*/ 499818 h 1332931"/>
              <a:gd name="connsiteX482" fmla="*/ 1158525 w 1287746"/>
              <a:gd name="connsiteY482" fmla="*/ 525400 h 1332931"/>
              <a:gd name="connsiteX483" fmla="*/ 1170750 w 1287746"/>
              <a:gd name="connsiteY483" fmla="*/ 526617 h 1332931"/>
              <a:gd name="connsiteX484" fmla="*/ 1149167 w 1287746"/>
              <a:gd name="connsiteY484" fmla="*/ 546596 h 1332931"/>
              <a:gd name="connsiteX485" fmla="*/ 1185308 w 1287746"/>
              <a:gd name="connsiteY485" fmla="*/ 529609 h 1332931"/>
              <a:gd name="connsiteX486" fmla="*/ 1145185 w 1287746"/>
              <a:gd name="connsiteY486" fmla="*/ 562214 h 1332931"/>
              <a:gd name="connsiteX487" fmla="*/ 1173489 w 1287746"/>
              <a:gd name="connsiteY487" fmla="*/ 568806 h 1332931"/>
              <a:gd name="connsiteX488" fmla="*/ 1152920 w 1287746"/>
              <a:gd name="connsiteY488" fmla="*/ 571798 h 1332931"/>
              <a:gd name="connsiteX489" fmla="*/ 1161975 w 1287746"/>
              <a:gd name="connsiteY489" fmla="*/ 578009 h 1332931"/>
              <a:gd name="connsiteX490" fmla="*/ 1124007 w 1287746"/>
              <a:gd name="connsiteY490" fmla="*/ 614899 h 1332931"/>
              <a:gd name="connsiteX491" fmla="*/ 1113913 w 1287746"/>
              <a:gd name="connsiteY491" fmla="*/ 599636 h 1332931"/>
              <a:gd name="connsiteX492" fmla="*/ 1081068 w 1287746"/>
              <a:gd name="connsiteY492" fmla="*/ 598343 h 1332931"/>
              <a:gd name="connsiteX493" fmla="*/ 1090985 w 1287746"/>
              <a:gd name="connsiteY493" fmla="*/ 569617 h 1332931"/>
              <a:gd name="connsiteX494" fmla="*/ 1063720 w 1287746"/>
              <a:gd name="connsiteY494" fmla="*/ 568730 h 1332931"/>
              <a:gd name="connsiteX495" fmla="*/ 1071481 w 1287746"/>
              <a:gd name="connsiteY495" fmla="*/ 573268 h 1332931"/>
              <a:gd name="connsiteX496" fmla="*/ 1028644 w 1287746"/>
              <a:gd name="connsiteY496" fmla="*/ 591421 h 1332931"/>
              <a:gd name="connsiteX497" fmla="*/ 1032525 w 1287746"/>
              <a:gd name="connsiteY497" fmla="*/ 594413 h 1332931"/>
              <a:gd name="connsiteX498" fmla="*/ 1028188 w 1287746"/>
              <a:gd name="connsiteY498" fmla="*/ 598926 h 1332931"/>
              <a:gd name="connsiteX499" fmla="*/ 1028086 w 1287746"/>
              <a:gd name="connsiteY499" fmla="*/ 595427 h 1332931"/>
              <a:gd name="connsiteX500" fmla="*/ 1028644 w 1287746"/>
              <a:gd name="connsiteY500" fmla="*/ 591421 h 1332931"/>
              <a:gd name="connsiteX501" fmla="*/ 1005083 w 1287746"/>
              <a:gd name="connsiteY501" fmla="*/ 594591 h 1332931"/>
              <a:gd name="connsiteX502" fmla="*/ 1043228 w 1287746"/>
              <a:gd name="connsiteY502" fmla="*/ 603388 h 1332931"/>
              <a:gd name="connsiteX503" fmla="*/ 1046575 w 1287746"/>
              <a:gd name="connsiteY503" fmla="*/ 598115 h 1332931"/>
              <a:gd name="connsiteX504" fmla="*/ 1054539 w 1287746"/>
              <a:gd name="connsiteY504" fmla="*/ 603642 h 1332931"/>
              <a:gd name="connsiteX505" fmla="*/ 1056238 w 1287746"/>
              <a:gd name="connsiteY505" fmla="*/ 590280 h 1332931"/>
              <a:gd name="connsiteX506" fmla="*/ 1049441 w 1287746"/>
              <a:gd name="connsiteY506" fmla="*/ 592917 h 1332931"/>
              <a:gd name="connsiteX507" fmla="*/ 1048326 w 1287746"/>
              <a:gd name="connsiteY507" fmla="*/ 592461 h 1332931"/>
              <a:gd name="connsiteX508" fmla="*/ 1044115 w 1287746"/>
              <a:gd name="connsiteY508" fmla="*/ 588810 h 1332931"/>
              <a:gd name="connsiteX509" fmla="*/ 1038409 w 1287746"/>
              <a:gd name="connsiteY509" fmla="*/ 598951 h 1332931"/>
              <a:gd name="connsiteX510" fmla="*/ 1037166 w 1287746"/>
              <a:gd name="connsiteY510" fmla="*/ 593653 h 1332931"/>
              <a:gd name="connsiteX511" fmla="*/ 1033945 w 1287746"/>
              <a:gd name="connsiteY511" fmla="*/ 588278 h 1332931"/>
              <a:gd name="connsiteX512" fmla="*/ 1020858 w 1287746"/>
              <a:gd name="connsiteY512" fmla="*/ 593576 h 1332931"/>
              <a:gd name="connsiteX513" fmla="*/ 1019336 w 1287746"/>
              <a:gd name="connsiteY513" fmla="*/ 591624 h 1332931"/>
              <a:gd name="connsiteX514" fmla="*/ 1018854 w 1287746"/>
              <a:gd name="connsiteY514" fmla="*/ 590635 h 1332931"/>
              <a:gd name="connsiteX515" fmla="*/ 1018144 w 1287746"/>
              <a:gd name="connsiteY515" fmla="*/ 589469 h 1332931"/>
              <a:gd name="connsiteX516" fmla="*/ 1017231 w 1287746"/>
              <a:gd name="connsiteY516" fmla="*/ 588125 h 1332931"/>
              <a:gd name="connsiteX517" fmla="*/ 1016191 w 1287746"/>
              <a:gd name="connsiteY517" fmla="*/ 586528 h 1332931"/>
              <a:gd name="connsiteX518" fmla="*/ 1007644 w 1287746"/>
              <a:gd name="connsiteY518" fmla="*/ 586072 h 1332931"/>
              <a:gd name="connsiteX519" fmla="*/ 1005083 w 1287746"/>
              <a:gd name="connsiteY519" fmla="*/ 594591 h 1332931"/>
              <a:gd name="connsiteX520" fmla="*/ 1001405 w 1287746"/>
              <a:gd name="connsiteY520" fmla="*/ 573724 h 1332931"/>
              <a:gd name="connsiteX521" fmla="*/ 1010358 w 1287746"/>
              <a:gd name="connsiteY521" fmla="*/ 574282 h 1332931"/>
              <a:gd name="connsiteX522" fmla="*/ 1001405 w 1287746"/>
              <a:gd name="connsiteY522" fmla="*/ 573724 h 1332931"/>
              <a:gd name="connsiteX523" fmla="*/ 996053 w 1287746"/>
              <a:gd name="connsiteY523" fmla="*/ 581711 h 1332931"/>
              <a:gd name="connsiteX524" fmla="*/ 999579 w 1287746"/>
              <a:gd name="connsiteY524" fmla="*/ 578744 h 1332931"/>
              <a:gd name="connsiteX525" fmla="*/ 1016724 w 1287746"/>
              <a:gd name="connsiteY525" fmla="*/ 577933 h 1332931"/>
              <a:gd name="connsiteX526" fmla="*/ 1017916 w 1287746"/>
              <a:gd name="connsiteY526" fmla="*/ 579302 h 1332931"/>
              <a:gd name="connsiteX527" fmla="*/ 1020655 w 1287746"/>
              <a:gd name="connsiteY527" fmla="*/ 581508 h 1332931"/>
              <a:gd name="connsiteX528" fmla="*/ 1025575 w 1287746"/>
              <a:gd name="connsiteY528" fmla="*/ 582624 h 1332931"/>
              <a:gd name="connsiteX529" fmla="*/ 1056315 w 1287746"/>
              <a:gd name="connsiteY529" fmla="*/ 580798 h 1332931"/>
              <a:gd name="connsiteX530" fmla="*/ 1057735 w 1287746"/>
              <a:gd name="connsiteY530" fmla="*/ 579049 h 1332931"/>
              <a:gd name="connsiteX531" fmla="*/ 1077086 w 1287746"/>
              <a:gd name="connsiteY531" fmla="*/ 580570 h 1332931"/>
              <a:gd name="connsiteX532" fmla="*/ 1071481 w 1287746"/>
              <a:gd name="connsiteY532" fmla="*/ 573268 h 1332931"/>
              <a:gd name="connsiteX533" fmla="*/ 1063086 w 1287746"/>
              <a:gd name="connsiteY533" fmla="*/ 571417 h 1332931"/>
              <a:gd name="connsiteX534" fmla="*/ 1060829 w 1287746"/>
              <a:gd name="connsiteY534" fmla="*/ 576615 h 1332931"/>
              <a:gd name="connsiteX535" fmla="*/ 1051065 w 1287746"/>
              <a:gd name="connsiteY535" fmla="*/ 569262 h 1332931"/>
              <a:gd name="connsiteX536" fmla="*/ 1051090 w 1287746"/>
              <a:gd name="connsiteY536" fmla="*/ 580519 h 1332931"/>
              <a:gd name="connsiteX537" fmla="*/ 1041123 w 1287746"/>
              <a:gd name="connsiteY537" fmla="*/ 568983 h 1332931"/>
              <a:gd name="connsiteX538" fmla="*/ 1037623 w 1287746"/>
              <a:gd name="connsiteY538" fmla="*/ 581280 h 1332931"/>
              <a:gd name="connsiteX539" fmla="*/ 1025373 w 1287746"/>
              <a:gd name="connsiteY539" fmla="*/ 569592 h 1332931"/>
              <a:gd name="connsiteX540" fmla="*/ 1016977 w 1287746"/>
              <a:gd name="connsiteY540" fmla="*/ 573927 h 1332931"/>
              <a:gd name="connsiteX541" fmla="*/ 1006579 w 1287746"/>
              <a:gd name="connsiteY541" fmla="*/ 567183 h 1332931"/>
              <a:gd name="connsiteX542" fmla="*/ 996637 w 1287746"/>
              <a:gd name="connsiteY542" fmla="*/ 572761 h 1332931"/>
              <a:gd name="connsiteX543" fmla="*/ 983753 w 1287746"/>
              <a:gd name="connsiteY543" fmla="*/ 565991 h 1332931"/>
              <a:gd name="connsiteX544" fmla="*/ 982274 w 1287746"/>
              <a:gd name="connsiteY544" fmla="*/ 579353 h 1332931"/>
              <a:gd name="connsiteX545" fmla="*/ 990423 w 1287746"/>
              <a:gd name="connsiteY545" fmla="*/ 574257 h 1332931"/>
              <a:gd name="connsiteX546" fmla="*/ 990981 w 1287746"/>
              <a:gd name="connsiteY546" fmla="*/ 577020 h 1332931"/>
              <a:gd name="connsiteX547" fmla="*/ 988927 w 1287746"/>
              <a:gd name="connsiteY547" fmla="*/ 579784 h 1332931"/>
              <a:gd name="connsiteX548" fmla="*/ 987329 w 1287746"/>
              <a:gd name="connsiteY548" fmla="*/ 581432 h 1332931"/>
              <a:gd name="connsiteX549" fmla="*/ 996053 w 1287746"/>
              <a:gd name="connsiteY549" fmla="*/ 581711 h 1332931"/>
              <a:gd name="connsiteX550" fmla="*/ 1005083 w 1287746"/>
              <a:gd name="connsiteY550" fmla="*/ 594591 h 1332931"/>
              <a:gd name="connsiteX551" fmla="*/ 993289 w 1287746"/>
              <a:gd name="connsiteY551" fmla="*/ 585666 h 1332931"/>
              <a:gd name="connsiteX552" fmla="*/ 994963 w 1287746"/>
              <a:gd name="connsiteY552" fmla="*/ 600143 h 1332931"/>
              <a:gd name="connsiteX553" fmla="*/ 1005083 w 1287746"/>
              <a:gd name="connsiteY553" fmla="*/ 594591 h 1332931"/>
              <a:gd name="connsiteX554" fmla="*/ 1030800 w 1287746"/>
              <a:gd name="connsiteY554" fmla="*/ 648949 h 1332931"/>
              <a:gd name="connsiteX555" fmla="*/ 1038333 w 1287746"/>
              <a:gd name="connsiteY555" fmla="*/ 650395 h 1332931"/>
              <a:gd name="connsiteX556" fmla="*/ 1035188 w 1287746"/>
              <a:gd name="connsiteY556" fmla="*/ 640304 h 1332931"/>
              <a:gd name="connsiteX557" fmla="*/ 1032804 w 1287746"/>
              <a:gd name="connsiteY557" fmla="*/ 639720 h 1332931"/>
              <a:gd name="connsiteX558" fmla="*/ 1028010 w 1287746"/>
              <a:gd name="connsiteY558" fmla="*/ 641673 h 1332931"/>
              <a:gd name="connsiteX559" fmla="*/ 1030800 w 1287746"/>
              <a:gd name="connsiteY559" fmla="*/ 648949 h 1332931"/>
              <a:gd name="connsiteX560" fmla="*/ 1016800 w 1287746"/>
              <a:gd name="connsiteY560" fmla="*/ 612947 h 1332931"/>
              <a:gd name="connsiteX561" fmla="*/ 1031256 w 1287746"/>
              <a:gd name="connsiteY561" fmla="*/ 613834 h 1332931"/>
              <a:gd name="connsiteX562" fmla="*/ 1025296 w 1287746"/>
              <a:gd name="connsiteY562" fmla="*/ 608561 h 1332931"/>
              <a:gd name="connsiteX563" fmla="*/ 1016800 w 1287746"/>
              <a:gd name="connsiteY563" fmla="*/ 612947 h 1332931"/>
              <a:gd name="connsiteX564" fmla="*/ 1028086 w 1287746"/>
              <a:gd name="connsiteY564" fmla="*/ 595427 h 1332931"/>
              <a:gd name="connsiteX565" fmla="*/ 1028188 w 1287746"/>
              <a:gd name="connsiteY565" fmla="*/ 598926 h 1332931"/>
              <a:gd name="connsiteX566" fmla="*/ 1032525 w 1287746"/>
              <a:gd name="connsiteY566" fmla="*/ 594413 h 1332931"/>
              <a:gd name="connsiteX567" fmla="*/ 1028644 w 1287746"/>
              <a:gd name="connsiteY567" fmla="*/ 591421 h 1332931"/>
              <a:gd name="connsiteX568" fmla="*/ 1028086 w 1287746"/>
              <a:gd name="connsiteY568" fmla="*/ 595427 h 1332931"/>
              <a:gd name="connsiteX569" fmla="*/ 1001405 w 1287746"/>
              <a:gd name="connsiteY569" fmla="*/ 573724 h 1332931"/>
              <a:gd name="connsiteX570" fmla="*/ 1010358 w 1287746"/>
              <a:gd name="connsiteY570" fmla="*/ 574282 h 1332931"/>
              <a:gd name="connsiteX571" fmla="*/ 1001405 w 1287746"/>
              <a:gd name="connsiteY571" fmla="*/ 573724 h 1332931"/>
              <a:gd name="connsiteX572" fmla="*/ 1206993 w 1287746"/>
              <a:gd name="connsiteY572" fmla="*/ 20451 h 1332931"/>
              <a:gd name="connsiteX573" fmla="*/ 1204381 w 1287746"/>
              <a:gd name="connsiteY573" fmla="*/ 20426 h 1332931"/>
              <a:gd name="connsiteX574" fmla="*/ 1197812 w 1287746"/>
              <a:gd name="connsiteY574" fmla="*/ 21440 h 1332931"/>
              <a:gd name="connsiteX575" fmla="*/ 1179551 w 1287746"/>
              <a:gd name="connsiteY575" fmla="*/ 46236 h 1332931"/>
              <a:gd name="connsiteX576" fmla="*/ 1151398 w 1287746"/>
              <a:gd name="connsiteY576" fmla="*/ 63401 h 1332931"/>
              <a:gd name="connsiteX577" fmla="*/ 1147797 w 1287746"/>
              <a:gd name="connsiteY577" fmla="*/ 81174 h 1332931"/>
              <a:gd name="connsiteX578" fmla="*/ 1145743 w 1287746"/>
              <a:gd name="connsiteY578" fmla="*/ 102624 h 1332931"/>
              <a:gd name="connsiteX579" fmla="*/ 1145819 w 1287746"/>
              <a:gd name="connsiteY579" fmla="*/ 103764 h 1332931"/>
              <a:gd name="connsiteX580" fmla="*/ 1145768 w 1287746"/>
              <a:gd name="connsiteY580" fmla="*/ 106072 h 1332931"/>
              <a:gd name="connsiteX581" fmla="*/ 1151830 w 1287746"/>
              <a:gd name="connsiteY581" fmla="*/ 123338 h 1332931"/>
              <a:gd name="connsiteX582" fmla="*/ 1171156 w 1287746"/>
              <a:gd name="connsiteY582" fmla="*/ 116568 h 1332931"/>
              <a:gd name="connsiteX583" fmla="*/ 1181301 w 1287746"/>
              <a:gd name="connsiteY583" fmla="*/ 92710 h 1332931"/>
              <a:gd name="connsiteX584" fmla="*/ 1168493 w 1287746"/>
              <a:gd name="connsiteY584" fmla="*/ 88983 h 1332931"/>
              <a:gd name="connsiteX585" fmla="*/ 1182822 w 1287746"/>
              <a:gd name="connsiteY585" fmla="*/ 71895 h 1332931"/>
              <a:gd name="connsiteX586" fmla="*/ 1197330 w 1287746"/>
              <a:gd name="connsiteY586" fmla="*/ 56124 h 1332931"/>
              <a:gd name="connsiteX587" fmla="*/ 1208261 w 1287746"/>
              <a:gd name="connsiteY587" fmla="*/ 35715 h 1332931"/>
              <a:gd name="connsiteX588" fmla="*/ 1223910 w 1287746"/>
              <a:gd name="connsiteY588" fmla="*/ 25497 h 1332931"/>
              <a:gd name="connsiteX589" fmla="*/ 1216833 w 1287746"/>
              <a:gd name="connsiteY589" fmla="*/ 21288 h 1332931"/>
              <a:gd name="connsiteX590" fmla="*/ 1206968 w 1287746"/>
              <a:gd name="connsiteY590" fmla="*/ 20451 h 1332931"/>
              <a:gd name="connsiteX591" fmla="*/ 1229388 w 1287746"/>
              <a:gd name="connsiteY591" fmla="*/ 4504 h 1332931"/>
              <a:gd name="connsiteX592" fmla="*/ 1232660 w 1287746"/>
              <a:gd name="connsiteY592" fmla="*/ 19260 h 1332931"/>
              <a:gd name="connsiteX593" fmla="*/ 1240928 w 1287746"/>
              <a:gd name="connsiteY593" fmla="*/ 18854 h 1332931"/>
              <a:gd name="connsiteX594" fmla="*/ 1244529 w 1287746"/>
              <a:gd name="connsiteY594" fmla="*/ 11223 h 1332931"/>
              <a:gd name="connsiteX595" fmla="*/ 1245797 w 1287746"/>
              <a:gd name="connsiteY595" fmla="*/ 23393 h 1332931"/>
              <a:gd name="connsiteX596" fmla="*/ 1228526 w 1287746"/>
              <a:gd name="connsiteY596" fmla="*/ 22252 h 1332931"/>
              <a:gd name="connsiteX597" fmla="*/ 1229388 w 1287746"/>
              <a:gd name="connsiteY597" fmla="*/ 4504 h 1332931"/>
              <a:gd name="connsiteX598" fmla="*/ 1214957 w 1287746"/>
              <a:gd name="connsiteY598" fmla="*/ 1208 h 1332931"/>
              <a:gd name="connsiteX599" fmla="*/ 1212015 w 1287746"/>
              <a:gd name="connsiteY599" fmla="*/ 8079 h 1332931"/>
              <a:gd name="connsiteX600" fmla="*/ 1212750 w 1287746"/>
              <a:gd name="connsiteY600" fmla="*/ 9854 h 1332931"/>
              <a:gd name="connsiteX601" fmla="*/ 1213359 w 1287746"/>
              <a:gd name="connsiteY601" fmla="*/ 11375 h 1332931"/>
              <a:gd name="connsiteX602" fmla="*/ 1213790 w 1287746"/>
              <a:gd name="connsiteY602" fmla="*/ 12718 h 1332931"/>
              <a:gd name="connsiteX603" fmla="*/ 1213968 w 1287746"/>
              <a:gd name="connsiteY603" fmla="*/ 18778 h 1332931"/>
              <a:gd name="connsiteX604" fmla="*/ 1225127 w 1287746"/>
              <a:gd name="connsiteY604" fmla="*/ 10665 h 1332931"/>
              <a:gd name="connsiteX605" fmla="*/ 1227283 w 1287746"/>
              <a:gd name="connsiteY605" fmla="*/ 21922 h 1332931"/>
              <a:gd name="connsiteX606" fmla="*/ 1255562 w 1287746"/>
              <a:gd name="connsiteY606" fmla="*/ 61575 h 1332931"/>
              <a:gd name="connsiteX607" fmla="*/ 1238975 w 1287746"/>
              <a:gd name="connsiteY607" fmla="*/ 78411 h 1332931"/>
              <a:gd name="connsiteX608" fmla="*/ 1247091 w 1287746"/>
              <a:gd name="connsiteY608" fmla="*/ 102902 h 1332931"/>
              <a:gd name="connsiteX609" fmla="*/ 1236337 w 1287746"/>
              <a:gd name="connsiteY609" fmla="*/ 131781 h 1332931"/>
              <a:gd name="connsiteX610" fmla="*/ 1245113 w 1287746"/>
              <a:gd name="connsiteY610" fmla="*/ 140021 h 1332931"/>
              <a:gd name="connsiteX611" fmla="*/ 1238113 w 1287746"/>
              <a:gd name="connsiteY611" fmla="*/ 170876 h 1332931"/>
              <a:gd name="connsiteX612" fmla="*/ 1226725 w 1287746"/>
              <a:gd name="connsiteY612" fmla="*/ 186748 h 1332931"/>
              <a:gd name="connsiteX613" fmla="*/ 1222007 w 1287746"/>
              <a:gd name="connsiteY613" fmla="*/ 195115 h 1332931"/>
              <a:gd name="connsiteX614" fmla="*/ 1221779 w 1287746"/>
              <a:gd name="connsiteY614" fmla="*/ 218643 h 1332931"/>
              <a:gd name="connsiteX615" fmla="*/ 1216681 w 1287746"/>
              <a:gd name="connsiteY615" fmla="*/ 235123 h 1332931"/>
              <a:gd name="connsiteX616" fmla="*/ 1226852 w 1287746"/>
              <a:gd name="connsiteY616" fmla="*/ 239585 h 1332931"/>
              <a:gd name="connsiteX617" fmla="*/ 1218710 w 1287746"/>
              <a:gd name="connsiteY617" fmla="*/ 246837 h 1332931"/>
              <a:gd name="connsiteX618" fmla="*/ 1235830 w 1287746"/>
              <a:gd name="connsiteY618" fmla="*/ 249144 h 1332931"/>
              <a:gd name="connsiteX619" fmla="*/ 1249551 w 1287746"/>
              <a:gd name="connsiteY619" fmla="*/ 237151 h 1332931"/>
              <a:gd name="connsiteX620" fmla="*/ 1241790 w 1287746"/>
              <a:gd name="connsiteY620" fmla="*/ 209871 h 1332931"/>
              <a:gd name="connsiteX621" fmla="*/ 1241181 w 1287746"/>
              <a:gd name="connsiteY621" fmla="*/ 195368 h 1332931"/>
              <a:gd name="connsiteX622" fmla="*/ 1251073 w 1287746"/>
              <a:gd name="connsiteY622" fmla="*/ 158732 h 1332931"/>
              <a:gd name="connsiteX623" fmla="*/ 1251276 w 1287746"/>
              <a:gd name="connsiteY623" fmla="*/ 155182 h 1332931"/>
              <a:gd name="connsiteX624" fmla="*/ 1251605 w 1287746"/>
              <a:gd name="connsiteY624" fmla="*/ 153407 h 1332931"/>
              <a:gd name="connsiteX625" fmla="*/ 1256602 w 1287746"/>
              <a:gd name="connsiteY625" fmla="*/ 132110 h 1332931"/>
              <a:gd name="connsiteX626" fmla="*/ 1263982 w 1287746"/>
              <a:gd name="connsiteY626" fmla="*/ 106807 h 1332931"/>
              <a:gd name="connsiteX627" fmla="*/ 1272783 w 1287746"/>
              <a:gd name="connsiteY627" fmla="*/ 102142 h 1332931"/>
              <a:gd name="connsiteX628" fmla="*/ 1268116 w 1287746"/>
              <a:gd name="connsiteY628" fmla="*/ 82771 h 1332931"/>
              <a:gd name="connsiteX629" fmla="*/ 1260381 w 1287746"/>
              <a:gd name="connsiteY629" fmla="*/ 70754 h 1332931"/>
              <a:gd name="connsiteX630" fmla="*/ 1278895 w 1287746"/>
              <a:gd name="connsiteY630" fmla="*/ 42864 h 1332931"/>
              <a:gd name="connsiteX631" fmla="*/ 1287747 w 1287746"/>
              <a:gd name="connsiteY631" fmla="*/ 31683 h 1332931"/>
              <a:gd name="connsiteX632" fmla="*/ 1276714 w 1287746"/>
              <a:gd name="connsiteY632" fmla="*/ 24128 h 1332931"/>
              <a:gd name="connsiteX633" fmla="*/ 1259772 w 1287746"/>
              <a:gd name="connsiteY633" fmla="*/ 11831 h 1332931"/>
              <a:gd name="connsiteX634" fmla="*/ 1257160 w 1287746"/>
              <a:gd name="connsiteY634" fmla="*/ 19437 h 1332931"/>
              <a:gd name="connsiteX635" fmla="*/ 1256754 w 1287746"/>
              <a:gd name="connsiteY635" fmla="*/ 20629 h 1332931"/>
              <a:gd name="connsiteX636" fmla="*/ 1252265 w 1287746"/>
              <a:gd name="connsiteY636" fmla="*/ 25674 h 1332931"/>
              <a:gd name="connsiteX637" fmla="*/ 1245873 w 1287746"/>
              <a:gd name="connsiteY637" fmla="*/ 5366 h 1332931"/>
              <a:gd name="connsiteX638" fmla="*/ 1214931 w 1287746"/>
              <a:gd name="connsiteY638" fmla="*/ 1208 h 1332931"/>
              <a:gd name="connsiteX639" fmla="*/ 730413 w 1287746"/>
              <a:gd name="connsiteY639" fmla="*/ 812660 h 1332931"/>
              <a:gd name="connsiteX640" fmla="*/ 727052 w 1287746"/>
              <a:gd name="connsiteY640" fmla="*/ 810479 h 1332931"/>
              <a:gd name="connsiteX641" fmla="*/ 723963 w 1287746"/>
              <a:gd name="connsiteY641" fmla="*/ 814181 h 1332931"/>
              <a:gd name="connsiteX642" fmla="*/ 730413 w 1287746"/>
              <a:gd name="connsiteY642" fmla="*/ 812660 h 1332931"/>
              <a:gd name="connsiteX643" fmla="*/ 772808 w 1287746"/>
              <a:gd name="connsiteY643" fmla="*/ 804065 h 1332931"/>
              <a:gd name="connsiteX644" fmla="*/ 783912 w 1287746"/>
              <a:gd name="connsiteY644" fmla="*/ 805307 h 1332931"/>
              <a:gd name="connsiteX645" fmla="*/ 781104 w 1287746"/>
              <a:gd name="connsiteY645" fmla="*/ 800642 h 1332931"/>
              <a:gd name="connsiteX646" fmla="*/ 780186 w 1287746"/>
              <a:gd name="connsiteY646" fmla="*/ 789968 h 1332931"/>
              <a:gd name="connsiteX647" fmla="*/ 764167 w 1287746"/>
              <a:gd name="connsiteY647" fmla="*/ 795317 h 1332931"/>
              <a:gd name="connsiteX648" fmla="*/ 763011 w 1287746"/>
              <a:gd name="connsiteY648" fmla="*/ 791819 h 1332931"/>
              <a:gd name="connsiteX649" fmla="*/ 762549 w 1287746"/>
              <a:gd name="connsiteY649" fmla="*/ 790627 h 1332931"/>
              <a:gd name="connsiteX650" fmla="*/ 761449 w 1287746"/>
              <a:gd name="connsiteY650" fmla="*/ 788193 h 1332931"/>
              <a:gd name="connsiteX651" fmla="*/ 748014 w 1287746"/>
              <a:gd name="connsiteY651" fmla="*/ 793720 h 1332931"/>
              <a:gd name="connsiteX652" fmla="*/ 737580 w 1287746"/>
              <a:gd name="connsiteY652" fmla="*/ 786900 h 1332931"/>
              <a:gd name="connsiteX653" fmla="*/ 736540 w 1287746"/>
              <a:gd name="connsiteY653" fmla="*/ 801960 h 1332931"/>
              <a:gd name="connsiteX654" fmla="*/ 746807 w 1287746"/>
              <a:gd name="connsiteY654" fmla="*/ 796458 h 1332931"/>
              <a:gd name="connsiteX655" fmla="*/ 772806 w 1287746"/>
              <a:gd name="connsiteY655" fmla="*/ 804065 h 1332931"/>
              <a:gd name="connsiteX656" fmla="*/ 834868 w 1287746"/>
              <a:gd name="connsiteY656" fmla="*/ 838445 h 1332931"/>
              <a:gd name="connsiteX657" fmla="*/ 832108 w 1287746"/>
              <a:gd name="connsiteY657" fmla="*/ 845290 h 1332931"/>
              <a:gd name="connsiteX658" fmla="*/ 831832 w 1287746"/>
              <a:gd name="connsiteY658" fmla="*/ 846482 h 1332931"/>
              <a:gd name="connsiteX659" fmla="*/ 824720 w 1287746"/>
              <a:gd name="connsiteY659" fmla="*/ 838470 h 1332931"/>
              <a:gd name="connsiteX660" fmla="*/ 811019 w 1287746"/>
              <a:gd name="connsiteY660" fmla="*/ 847800 h 1332931"/>
              <a:gd name="connsiteX661" fmla="*/ 828771 w 1287746"/>
              <a:gd name="connsiteY661" fmla="*/ 852414 h 1332931"/>
              <a:gd name="connsiteX662" fmla="*/ 847153 w 1287746"/>
              <a:gd name="connsiteY662" fmla="*/ 852896 h 1332931"/>
              <a:gd name="connsiteX663" fmla="*/ 834870 w 1287746"/>
              <a:gd name="connsiteY663" fmla="*/ 838445 h 1332931"/>
              <a:gd name="connsiteX664" fmla="*/ 723963 w 1287746"/>
              <a:gd name="connsiteY664" fmla="*/ 814181 h 1332931"/>
              <a:gd name="connsiteX665" fmla="*/ 727052 w 1287746"/>
              <a:gd name="connsiteY665" fmla="*/ 810479 h 1332931"/>
              <a:gd name="connsiteX666" fmla="*/ 730413 w 1287746"/>
              <a:gd name="connsiteY666" fmla="*/ 812660 h 1332931"/>
              <a:gd name="connsiteX667" fmla="*/ 723963 w 1287746"/>
              <a:gd name="connsiteY667" fmla="*/ 814181 h 1332931"/>
              <a:gd name="connsiteX668" fmla="*/ 736581 w 1287746"/>
              <a:gd name="connsiteY668" fmla="*/ 820139 h 1332931"/>
              <a:gd name="connsiteX669" fmla="*/ 740864 w 1287746"/>
              <a:gd name="connsiteY669" fmla="*/ 820443 h 1332931"/>
              <a:gd name="connsiteX670" fmla="*/ 743751 w 1287746"/>
              <a:gd name="connsiteY670" fmla="*/ 818187 h 1332931"/>
              <a:gd name="connsiteX671" fmla="*/ 738457 w 1287746"/>
              <a:gd name="connsiteY671" fmla="*/ 806321 h 1332931"/>
              <a:gd name="connsiteX672" fmla="*/ 720676 w 1287746"/>
              <a:gd name="connsiteY672" fmla="*/ 807690 h 1332931"/>
              <a:gd name="connsiteX673" fmla="*/ 724087 w 1287746"/>
              <a:gd name="connsiteY673" fmla="*/ 819378 h 1332931"/>
              <a:gd name="connsiteX674" fmla="*/ 736583 w 1287746"/>
              <a:gd name="connsiteY674" fmla="*/ 820139 h 1332931"/>
              <a:gd name="connsiteX675" fmla="*/ 229421 w 1287746"/>
              <a:gd name="connsiteY675" fmla="*/ 1217587 h 1332931"/>
              <a:gd name="connsiteX676" fmla="*/ 227651 w 1287746"/>
              <a:gd name="connsiteY676" fmla="*/ 1231151 h 1332931"/>
              <a:gd name="connsiteX677" fmla="*/ 208083 w 1287746"/>
              <a:gd name="connsiteY677" fmla="*/ 1228793 h 1332931"/>
              <a:gd name="connsiteX678" fmla="*/ 192493 w 1287746"/>
              <a:gd name="connsiteY678" fmla="*/ 1227196 h 1332931"/>
              <a:gd name="connsiteX679" fmla="*/ 167565 w 1287746"/>
              <a:gd name="connsiteY679" fmla="*/ 1228514 h 1332931"/>
              <a:gd name="connsiteX680" fmla="*/ 132468 w 1287746"/>
              <a:gd name="connsiteY680" fmla="*/ 1227881 h 1332931"/>
              <a:gd name="connsiteX681" fmla="*/ 113700 w 1287746"/>
              <a:gd name="connsiteY681" fmla="*/ 1228134 h 1332931"/>
              <a:gd name="connsiteX682" fmla="*/ 104260 w 1287746"/>
              <a:gd name="connsiteY682" fmla="*/ 1228540 h 1332931"/>
              <a:gd name="connsiteX683" fmla="*/ 99994 w 1287746"/>
              <a:gd name="connsiteY683" fmla="*/ 1229554 h 1332931"/>
              <a:gd name="connsiteX684" fmla="*/ 78274 w 1287746"/>
              <a:gd name="connsiteY684" fmla="*/ 1231633 h 1332931"/>
              <a:gd name="connsiteX685" fmla="*/ 66909 w 1287746"/>
              <a:gd name="connsiteY685" fmla="*/ 1229326 h 1332931"/>
              <a:gd name="connsiteX686" fmla="*/ 60910 w 1287746"/>
              <a:gd name="connsiteY686" fmla="*/ 1229250 h 1332931"/>
              <a:gd name="connsiteX687" fmla="*/ 22136 w 1287746"/>
              <a:gd name="connsiteY687" fmla="*/ 1237591 h 1332931"/>
              <a:gd name="connsiteX688" fmla="*/ 39279 w 1287746"/>
              <a:gd name="connsiteY688" fmla="*/ 1263883 h 1332931"/>
              <a:gd name="connsiteX689" fmla="*/ 56482 w 1287746"/>
              <a:gd name="connsiteY689" fmla="*/ 1283532 h 1332931"/>
              <a:gd name="connsiteX690" fmla="*/ 60114 w 1287746"/>
              <a:gd name="connsiteY690" fmla="*/ 1285763 h 1332931"/>
              <a:gd name="connsiteX691" fmla="*/ 152613 w 1287746"/>
              <a:gd name="connsiteY691" fmla="*/ 1306351 h 1332931"/>
              <a:gd name="connsiteX692" fmla="*/ 173682 w 1287746"/>
              <a:gd name="connsiteY692" fmla="*/ 1321487 h 1332931"/>
              <a:gd name="connsiteX693" fmla="*/ 224584 w 1287746"/>
              <a:gd name="connsiteY693" fmla="*/ 1303587 h 1332931"/>
              <a:gd name="connsiteX694" fmla="*/ 226760 w 1287746"/>
              <a:gd name="connsiteY694" fmla="*/ 1310838 h 1332931"/>
              <a:gd name="connsiteX695" fmla="*/ 235196 w 1287746"/>
              <a:gd name="connsiteY695" fmla="*/ 1303105 h 1332931"/>
              <a:gd name="connsiteX696" fmla="*/ 242343 w 1287746"/>
              <a:gd name="connsiteY696" fmla="*/ 1303536 h 1332931"/>
              <a:gd name="connsiteX697" fmla="*/ 248182 w 1287746"/>
              <a:gd name="connsiteY697" fmla="*/ 1300114 h 1332931"/>
              <a:gd name="connsiteX698" fmla="*/ 276975 w 1287746"/>
              <a:gd name="connsiteY698" fmla="*/ 1299074 h 1332931"/>
              <a:gd name="connsiteX699" fmla="*/ 357250 w 1287746"/>
              <a:gd name="connsiteY699" fmla="*/ 1288273 h 1332931"/>
              <a:gd name="connsiteX700" fmla="*/ 425011 w 1287746"/>
              <a:gd name="connsiteY700" fmla="*/ 1261018 h 1332931"/>
              <a:gd name="connsiteX701" fmla="*/ 453087 w 1287746"/>
              <a:gd name="connsiteY701" fmla="*/ 1241115 h 1332931"/>
              <a:gd name="connsiteX702" fmla="*/ 463481 w 1287746"/>
              <a:gd name="connsiteY702" fmla="*/ 1226765 h 1332931"/>
              <a:gd name="connsiteX703" fmla="*/ 473402 w 1287746"/>
              <a:gd name="connsiteY703" fmla="*/ 1224559 h 1332931"/>
              <a:gd name="connsiteX704" fmla="*/ 478001 w 1287746"/>
              <a:gd name="connsiteY704" fmla="*/ 1182522 h 1332931"/>
              <a:gd name="connsiteX705" fmla="*/ 501940 w 1287746"/>
              <a:gd name="connsiteY705" fmla="*/ 1184753 h 1332931"/>
              <a:gd name="connsiteX706" fmla="*/ 504755 w 1287746"/>
              <a:gd name="connsiteY706" fmla="*/ 1178871 h 1332931"/>
              <a:gd name="connsiteX707" fmla="*/ 472299 w 1287746"/>
              <a:gd name="connsiteY707" fmla="*/ 1166423 h 1332931"/>
              <a:gd name="connsiteX708" fmla="*/ 475771 w 1287746"/>
              <a:gd name="connsiteY708" fmla="*/ 1160642 h 1332931"/>
              <a:gd name="connsiteX709" fmla="*/ 426033 w 1287746"/>
              <a:gd name="connsiteY709" fmla="*/ 1171544 h 1332931"/>
              <a:gd name="connsiteX710" fmla="*/ 421818 w 1287746"/>
              <a:gd name="connsiteY710" fmla="*/ 1168451 h 1332931"/>
              <a:gd name="connsiteX711" fmla="*/ 481133 w 1287746"/>
              <a:gd name="connsiteY711" fmla="*/ 1088282 h 1332931"/>
              <a:gd name="connsiteX712" fmla="*/ 484922 w 1287746"/>
              <a:gd name="connsiteY712" fmla="*/ 1090107 h 1332931"/>
              <a:gd name="connsiteX713" fmla="*/ 486304 w 1287746"/>
              <a:gd name="connsiteY713" fmla="*/ 1017849 h 1332931"/>
              <a:gd name="connsiteX714" fmla="*/ 481884 w 1287746"/>
              <a:gd name="connsiteY714" fmla="*/ 1023503 h 1332931"/>
              <a:gd name="connsiteX715" fmla="*/ 482581 w 1287746"/>
              <a:gd name="connsiteY715" fmla="*/ 1031286 h 1332931"/>
              <a:gd name="connsiteX716" fmla="*/ 479472 w 1287746"/>
              <a:gd name="connsiteY716" fmla="*/ 1059632 h 1332931"/>
              <a:gd name="connsiteX717" fmla="*/ 478313 w 1287746"/>
              <a:gd name="connsiteY717" fmla="*/ 1055677 h 1332931"/>
              <a:gd name="connsiteX718" fmla="*/ 458129 w 1287746"/>
              <a:gd name="connsiteY718" fmla="*/ 1065590 h 1332931"/>
              <a:gd name="connsiteX719" fmla="*/ 398127 w 1287746"/>
              <a:gd name="connsiteY719" fmla="*/ 1138533 h 1332931"/>
              <a:gd name="connsiteX720" fmla="*/ 385468 w 1287746"/>
              <a:gd name="connsiteY720" fmla="*/ 1151489 h 1332931"/>
              <a:gd name="connsiteX721" fmla="*/ 363395 w 1287746"/>
              <a:gd name="connsiteY721" fmla="*/ 1169617 h 1332931"/>
              <a:gd name="connsiteX722" fmla="*/ 355820 w 1287746"/>
              <a:gd name="connsiteY722" fmla="*/ 1175170 h 1332931"/>
              <a:gd name="connsiteX723" fmla="*/ 339669 w 1287746"/>
              <a:gd name="connsiteY723" fmla="*/ 1183562 h 1332931"/>
              <a:gd name="connsiteX724" fmla="*/ 286844 w 1287746"/>
              <a:gd name="connsiteY724" fmla="*/ 1207369 h 1332931"/>
              <a:gd name="connsiteX725" fmla="*/ 237595 w 1287746"/>
              <a:gd name="connsiteY725" fmla="*/ 1213353 h 1332931"/>
              <a:gd name="connsiteX726" fmla="*/ 229416 w 1287746"/>
              <a:gd name="connsiteY726" fmla="*/ 1217587 h 1332931"/>
              <a:gd name="connsiteX727" fmla="*/ 229421 w 1287746"/>
              <a:gd name="connsiteY727" fmla="*/ 1217587 h 1332931"/>
              <a:gd name="connsiteX728" fmla="*/ 237600 w 1287746"/>
              <a:gd name="connsiteY728" fmla="*/ 1213353 h 1332931"/>
              <a:gd name="connsiteX729" fmla="*/ 286849 w 1287746"/>
              <a:gd name="connsiteY729" fmla="*/ 1207369 h 1332931"/>
              <a:gd name="connsiteX730" fmla="*/ 339674 w 1287746"/>
              <a:gd name="connsiteY730" fmla="*/ 1183562 h 1332931"/>
              <a:gd name="connsiteX731" fmla="*/ 355825 w 1287746"/>
              <a:gd name="connsiteY731" fmla="*/ 1175170 h 1332931"/>
              <a:gd name="connsiteX732" fmla="*/ 363400 w 1287746"/>
              <a:gd name="connsiteY732" fmla="*/ 1169617 h 1332931"/>
              <a:gd name="connsiteX733" fmla="*/ 385473 w 1287746"/>
              <a:gd name="connsiteY733" fmla="*/ 1151515 h 1332931"/>
              <a:gd name="connsiteX734" fmla="*/ 398132 w 1287746"/>
              <a:gd name="connsiteY734" fmla="*/ 1138533 h 1332931"/>
              <a:gd name="connsiteX735" fmla="*/ 458134 w 1287746"/>
              <a:gd name="connsiteY735" fmla="*/ 1065590 h 1332931"/>
              <a:gd name="connsiteX736" fmla="*/ 478318 w 1287746"/>
              <a:gd name="connsiteY736" fmla="*/ 1055677 h 1332931"/>
              <a:gd name="connsiteX737" fmla="*/ 479477 w 1287746"/>
              <a:gd name="connsiteY737" fmla="*/ 1059632 h 1332931"/>
              <a:gd name="connsiteX738" fmla="*/ 482586 w 1287746"/>
              <a:gd name="connsiteY738" fmla="*/ 1031286 h 1332931"/>
              <a:gd name="connsiteX739" fmla="*/ 481889 w 1287746"/>
              <a:gd name="connsiteY739" fmla="*/ 1023503 h 1332931"/>
              <a:gd name="connsiteX740" fmla="*/ 425062 w 1287746"/>
              <a:gd name="connsiteY740" fmla="*/ 1092795 h 1332931"/>
              <a:gd name="connsiteX741" fmla="*/ 412177 w 1287746"/>
              <a:gd name="connsiteY741" fmla="*/ 1110644 h 1332931"/>
              <a:gd name="connsiteX742" fmla="*/ 336719 w 1287746"/>
              <a:gd name="connsiteY742" fmla="*/ 1177680 h 1332931"/>
              <a:gd name="connsiteX743" fmla="*/ 328956 w 1287746"/>
              <a:gd name="connsiteY743" fmla="*/ 1187745 h 1332931"/>
              <a:gd name="connsiteX744" fmla="*/ 285718 w 1287746"/>
              <a:gd name="connsiteY744" fmla="*/ 1202324 h 1332931"/>
              <a:gd name="connsiteX745" fmla="*/ 243167 w 1287746"/>
              <a:gd name="connsiteY745" fmla="*/ 1215356 h 1332931"/>
              <a:gd name="connsiteX746" fmla="*/ 222167 w 1287746"/>
              <a:gd name="connsiteY746" fmla="*/ 1208257 h 1332931"/>
              <a:gd name="connsiteX747" fmla="*/ 214749 w 1287746"/>
              <a:gd name="connsiteY747" fmla="*/ 1229021 h 1332931"/>
              <a:gd name="connsiteX748" fmla="*/ 218175 w 1287746"/>
              <a:gd name="connsiteY748" fmla="*/ 1217333 h 1332931"/>
              <a:gd name="connsiteX749" fmla="*/ 229421 w 1287746"/>
              <a:gd name="connsiteY749" fmla="*/ 1217587 h 1332931"/>
              <a:gd name="connsiteX750" fmla="*/ 60109 w 1287746"/>
              <a:gd name="connsiteY750" fmla="*/ 1285763 h 1332931"/>
              <a:gd name="connsiteX751" fmla="*/ 131720 w 1287746"/>
              <a:gd name="connsiteY751" fmla="*/ 1321386 h 1332931"/>
              <a:gd name="connsiteX752" fmla="*/ 159979 w 1287746"/>
              <a:gd name="connsiteY752" fmla="*/ 1328890 h 1332931"/>
              <a:gd name="connsiteX753" fmla="*/ 187261 w 1287746"/>
              <a:gd name="connsiteY753" fmla="*/ 1326837 h 1332931"/>
              <a:gd name="connsiteX754" fmla="*/ 211464 w 1287746"/>
              <a:gd name="connsiteY754" fmla="*/ 1332820 h 1332931"/>
              <a:gd name="connsiteX755" fmla="*/ 306941 w 1287746"/>
              <a:gd name="connsiteY755" fmla="*/ 1303283 h 1332931"/>
              <a:gd name="connsiteX756" fmla="*/ 403818 w 1287746"/>
              <a:gd name="connsiteY756" fmla="*/ 1279476 h 1332931"/>
              <a:gd name="connsiteX757" fmla="*/ 495457 w 1287746"/>
              <a:gd name="connsiteY757" fmla="*/ 1198850 h 1332931"/>
              <a:gd name="connsiteX758" fmla="*/ 496396 w 1287746"/>
              <a:gd name="connsiteY758" fmla="*/ 1201208 h 1332931"/>
              <a:gd name="connsiteX759" fmla="*/ 502158 w 1287746"/>
              <a:gd name="connsiteY759" fmla="*/ 1212440 h 1332931"/>
              <a:gd name="connsiteX760" fmla="*/ 509843 w 1287746"/>
              <a:gd name="connsiteY760" fmla="*/ 1194870 h 1332931"/>
              <a:gd name="connsiteX761" fmla="*/ 498884 w 1287746"/>
              <a:gd name="connsiteY761" fmla="*/ 1195605 h 1332931"/>
              <a:gd name="connsiteX762" fmla="*/ 501940 w 1287746"/>
              <a:gd name="connsiteY762" fmla="*/ 1184753 h 1332931"/>
              <a:gd name="connsiteX763" fmla="*/ 478001 w 1287746"/>
              <a:gd name="connsiteY763" fmla="*/ 1182522 h 1332931"/>
              <a:gd name="connsiteX764" fmla="*/ 473402 w 1287746"/>
              <a:gd name="connsiteY764" fmla="*/ 1224559 h 1332931"/>
              <a:gd name="connsiteX765" fmla="*/ 463481 w 1287746"/>
              <a:gd name="connsiteY765" fmla="*/ 1226765 h 1332931"/>
              <a:gd name="connsiteX766" fmla="*/ 453087 w 1287746"/>
              <a:gd name="connsiteY766" fmla="*/ 1241115 h 1332931"/>
              <a:gd name="connsiteX767" fmla="*/ 425011 w 1287746"/>
              <a:gd name="connsiteY767" fmla="*/ 1261018 h 1332931"/>
              <a:gd name="connsiteX768" fmla="*/ 357250 w 1287746"/>
              <a:gd name="connsiteY768" fmla="*/ 1288273 h 1332931"/>
              <a:gd name="connsiteX769" fmla="*/ 276975 w 1287746"/>
              <a:gd name="connsiteY769" fmla="*/ 1299074 h 1332931"/>
              <a:gd name="connsiteX770" fmla="*/ 248182 w 1287746"/>
              <a:gd name="connsiteY770" fmla="*/ 1300114 h 1332931"/>
              <a:gd name="connsiteX771" fmla="*/ 242343 w 1287746"/>
              <a:gd name="connsiteY771" fmla="*/ 1303536 h 1332931"/>
              <a:gd name="connsiteX772" fmla="*/ 235196 w 1287746"/>
              <a:gd name="connsiteY772" fmla="*/ 1303105 h 1332931"/>
              <a:gd name="connsiteX773" fmla="*/ 226760 w 1287746"/>
              <a:gd name="connsiteY773" fmla="*/ 1310838 h 1332931"/>
              <a:gd name="connsiteX774" fmla="*/ 224584 w 1287746"/>
              <a:gd name="connsiteY774" fmla="*/ 1303587 h 1332931"/>
              <a:gd name="connsiteX775" fmla="*/ 173682 w 1287746"/>
              <a:gd name="connsiteY775" fmla="*/ 1321487 h 1332931"/>
              <a:gd name="connsiteX776" fmla="*/ 152613 w 1287746"/>
              <a:gd name="connsiteY776" fmla="*/ 1306351 h 1332931"/>
              <a:gd name="connsiteX777" fmla="*/ 60114 w 1287746"/>
              <a:gd name="connsiteY777" fmla="*/ 1285763 h 1332931"/>
              <a:gd name="connsiteX778" fmla="*/ 42688 w 1287746"/>
              <a:gd name="connsiteY778" fmla="*/ 1272377 h 1332931"/>
              <a:gd name="connsiteX779" fmla="*/ 56480 w 1287746"/>
              <a:gd name="connsiteY779" fmla="*/ 1283532 h 1332931"/>
              <a:gd name="connsiteX780" fmla="*/ 39276 w 1287746"/>
              <a:gd name="connsiteY780" fmla="*/ 1263883 h 1332931"/>
              <a:gd name="connsiteX781" fmla="*/ 22134 w 1287746"/>
              <a:gd name="connsiteY781" fmla="*/ 1237591 h 1332931"/>
              <a:gd name="connsiteX782" fmla="*/ 60908 w 1287746"/>
              <a:gd name="connsiteY782" fmla="*/ 1229250 h 1332931"/>
              <a:gd name="connsiteX783" fmla="*/ 9691 w 1287746"/>
              <a:gd name="connsiteY783" fmla="*/ 1232292 h 1332931"/>
              <a:gd name="connsiteX784" fmla="*/ 0 w 1287746"/>
              <a:gd name="connsiteY784" fmla="*/ 1240405 h 1332931"/>
              <a:gd name="connsiteX785" fmla="*/ 3553 w 1287746"/>
              <a:gd name="connsiteY785" fmla="*/ 1243448 h 1332931"/>
              <a:gd name="connsiteX786" fmla="*/ 9967 w 1287746"/>
              <a:gd name="connsiteY786" fmla="*/ 1253970 h 1332931"/>
              <a:gd name="connsiteX787" fmla="*/ 20239 w 1287746"/>
              <a:gd name="connsiteY787" fmla="*/ 1262843 h 1332931"/>
              <a:gd name="connsiteX788" fmla="*/ 40278 w 1287746"/>
              <a:gd name="connsiteY788" fmla="*/ 1271743 h 1332931"/>
              <a:gd name="connsiteX789" fmla="*/ 42690 w 1287746"/>
              <a:gd name="connsiteY789" fmla="*/ 1272377 h 133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</a:cxnLst>
            <a:rect l="l" t="t" r="r" b="b"/>
            <a:pathLst>
              <a:path w="1287746" h="1332931">
                <a:moveTo>
                  <a:pt x="834870" y="838445"/>
                </a:moveTo>
                <a:cubicBezTo>
                  <a:pt x="845624" y="841842"/>
                  <a:pt x="850019" y="834210"/>
                  <a:pt x="847153" y="852922"/>
                </a:cubicBezTo>
                <a:cubicBezTo>
                  <a:pt x="840752" y="853226"/>
                  <a:pt x="834822" y="853124"/>
                  <a:pt x="828771" y="852440"/>
                </a:cubicBezTo>
                <a:cubicBezTo>
                  <a:pt x="817733" y="851147"/>
                  <a:pt x="820157" y="850183"/>
                  <a:pt x="811019" y="847800"/>
                </a:cubicBezTo>
                <a:lnTo>
                  <a:pt x="824720" y="838470"/>
                </a:lnTo>
                <a:cubicBezTo>
                  <a:pt x="831687" y="843312"/>
                  <a:pt x="826498" y="838064"/>
                  <a:pt x="831832" y="846507"/>
                </a:cubicBezTo>
                <a:cubicBezTo>
                  <a:pt x="831976" y="846101"/>
                  <a:pt x="832088" y="844986"/>
                  <a:pt x="832108" y="845290"/>
                </a:cubicBezTo>
                <a:cubicBezTo>
                  <a:pt x="832111" y="845442"/>
                  <a:pt x="830794" y="840042"/>
                  <a:pt x="834868" y="838445"/>
                </a:cubicBezTo>
                <a:close/>
                <a:moveTo>
                  <a:pt x="936972" y="754802"/>
                </a:moveTo>
                <a:lnTo>
                  <a:pt x="949719" y="756425"/>
                </a:lnTo>
                <a:cubicBezTo>
                  <a:pt x="947053" y="763625"/>
                  <a:pt x="949409" y="758605"/>
                  <a:pt x="948905" y="769634"/>
                </a:cubicBezTo>
                <a:cubicBezTo>
                  <a:pt x="942044" y="770040"/>
                  <a:pt x="928070" y="769000"/>
                  <a:pt x="922520" y="767099"/>
                </a:cubicBezTo>
                <a:cubicBezTo>
                  <a:pt x="922150" y="766972"/>
                  <a:pt x="921455" y="766921"/>
                  <a:pt x="921077" y="766769"/>
                </a:cubicBezTo>
                <a:cubicBezTo>
                  <a:pt x="914148" y="763422"/>
                  <a:pt x="917953" y="765045"/>
                  <a:pt x="914612" y="761064"/>
                </a:cubicBezTo>
                <a:cubicBezTo>
                  <a:pt x="921825" y="759721"/>
                  <a:pt x="920121" y="759594"/>
                  <a:pt x="928483" y="754979"/>
                </a:cubicBezTo>
                <a:cubicBezTo>
                  <a:pt x="929023" y="755487"/>
                  <a:pt x="929959" y="755461"/>
                  <a:pt x="930131" y="756475"/>
                </a:cubicBezTo>
                <a:lnTo>
                  <a:pt x="934058" y="763245"/>
                </a:lnTo>
                <a:lnTo>
                  <a:pt x="936190" y="756399"/>
                </a:lnTo>
                <a:cubicBezTo>
                  <a:pt x="936310" y="756120"/>
                  <a:pt x="937116" y="755385"/>
                  <a:pt x="936969" y="754777"/>
                </a:cubicBezTo>
                <a:close/>
                <a:moveTo>
                  <a:pt x="970308" y="714794"/>
                </a:moveTo>
                <a:lnTo>
                  <a:pt x="967485" y="704246"/>
                </a:lnTo>
                <a:lnTo>
                  <a:pt x="980970" y="704094"/>
                </a:lnTo>
                <a:cubicBezTo>
                  <a:pt x="1001684" y="701635"/>
                  <a:pt x="965550" y="711878"/>
                  <a:pt x="987278" y="701838"/>
                </a:cubicBezTo>
                <a:lnTo>
                  <a:pt x="982363" y="715199"/>
                </a:lnTo>
                <a:cubicBezTo>
                  <a:pt x="973763" y="710433"/>
                  <a:pt x="980785" y="709545"/>
                  <a:pt x="970306" y="714794"/>
                </a:cubicBezTo>
                <a:close/>
                <a:moveTo>
                  <a:pt x="1037115" y="468861"/>
                </a:moveTo>
                <a:cubicBezTo>
                  <a:pt x="1047007" y="463486"/>
                  <a:pt x="1055275" y="466579"/>
                  <a:pt x="1063822" y="470356"/>
                </a:cubicBezTo>
                <a:lnTo>
                  <a:pt x="1063289" y="478495"/>
                </a:lnTo>
                <a:cubicBezTo>
                  <a:pt x="1057507" y="481005"/>
                  <a:pt x="1054920" y="481056"/>
                  <a:pt x="1045257" y="481740"/>
                </a:cubicBezTo>
                <a:lnTo>
                  <a:pt x="1048782" y="472106"/>
                </a:lnTo>
                <a:cubicBezTo>
                  <a:pt x="1046322" y="479256"/>
                  <a:pt x="1049721" y="476746"/>
                  <a:pt x="1039576" y="479915"/>
                </a:cubicBezTo>
                <a:lnTo>
                  <a:pt x="1037115" y="468861"/>
                </a:lnTo>
                <a:close/>
                <a:moveTo>
                  <a:pt x="1151830" y="123338"/>
                </a:moveTo>
                <a:cubicBezTo>
                  <a:pt x="1133493" y="155106"/>
                  <a:pt x="1150536" y="179623"/>
                  <a:pt x="1131489" y="209997"/>
                </a:cubicBezTo>
                <a:cubicBezTo>
                  <a:pt x="1122282" y="224677"/>
                  <a:pt x="1127634" y="220544"/>
                  <a:pt x="1126264" y="238064"/>
                </a:cubicBezTo>
                <a:cubicBezTo>
                  <a:pt x="1115409" y="240320"/>
                  <a:pt x="1115713" y="236822"/>
                  <a:pt x="1106279" y="246203"/>
                </a:cubicBezTo>
                <a:lnTo>
                  <a:pt x="1091137" y="261288"/>
                </a:lnTo>
                <a:cubicBezTo>
                  <a:pt x="1089311" y="266841"/>
                  <a:pt x="1101688" y="276805"/>
                  <a:pt x="1082210" y="295922"/>
                </a:cubicBezTo>
                <a:cubicBezTo>
                  <a:pt x="1071279" y="306621"/>
                  <a:pt x="1076681" y="302438"/>
                  <a:pt x="1075133" y="316002"/>
                </a:cubicBezTo>
                <a:cubicBezTo>
                  <a:pt x="1074119" y="325129"/>
                  <a:pt x="1072065" y="323659"/>
                  <a:pt x="1068565" y="332786"/>
                </a:cubicBezTo>
                <a:cubicBezTo>
                  <a:pt x="1067018" y="336894"/>
                  <a:pt x="1065394" y="344170"/>
                  <a:pt x="1063949" y="348404"/>
                </a:cubicBezTo>
                <a:cubicBezTo>
                  <a:pt x="1061996" y="354084"/>
                  <a:pt x="1051648" y="372262"/>
                  <a:pt x="1050050" y="374316"/>
                </a:cubicBezTo>
                <a:cubicBezTo>
                  <a:pt x="1030927" y="408341"/>
                  <a:pt x="1033869" y="395664"/>
                  <a:pt x="1023242" y="407910"/>
                </a:cubicBezTo>
                <a:cubicBezTo>
                  <a:pt x="1002673" y="431692"/>
                  <a:pt x="1008532" y="466984"/>
                  <a:pt x="1002496" y="474058"/>
                </a:cubicBezTo>
                <a:cubicBezTo>
                  <a:pt x="995267" y="482476"/>
                  <a:pt x="995318" y="472283"/>
                  <a:pt x="989231" y="489118"/>
                </a:cubicBezTo>
                <a:cubicBezTo>
                  <a:pt x="980608" y="512951"/>
                  <a:pt x="975173" y="510695"/>
                  <a:pt x="961632" y="520937"/>
                </a:cubicBezTo>
                <a:cubicBezTo>
                  <a:pt x="962626" y="538736"/>
                  <a:pt x="958357" y="553822"/>
                  <a:pt x="947218" y="565307"/>
                </a:cubicBezTo>
                <a:lnTo>
                  <a:pt x="957726" y="564014"/>
                </a:lnTo>
                <a:cubicBezTo>
                  <a:pt x="944484" y="572203"/>
                  <a:pt x="952666" y="575448"/>
                  <a:pt x="948370" y="589799"/>
                </a:cubicBezTo>
                <a:cubicBezTo>
                  <a:pt x="944799" y="601690"/>
                  <a:pt x="938646" y="599763"/>
                  <a:pt x="930728" y="607521"/>
                </a:cubicBezTo>
                <a:cubicBezTo>
                  <a:pt x="922089" y="616015"/>
                  <a:pt x="928341" y="619818"/>
                  <a:pt x="913052" y="625624"/>
                </a:cubicBezTo>
                <a:cubicBezTo>
                  <a:pt x="886531" y="635613"/>
                  <a:pt x="862472" y="653716"/>
                  <a:pt x="844285" y="675368"/>
                </a:cubicBezTo>
                <a:lnTo>
                  <a:pt x="841860" y="678132"/>
                </a:lnTo>
                <a:cubicBezTo>
                  <a:pt x="831439" y="689794"/>
                  <a:pt x="829321" y="698542"/>
                  <a:pt x="821626" y="714641"/>
                </a:cubicBezTo>
                <a:cubicBezTo>
                  <a:pt x="831505" y="706680"/>
                  <a:pt x="826108" y="712790"/>
                  <a:pt x="831137" y="714768"/>
                </a:cubicBezTo>
                <a:cubicBezTo>
                  <a:pt x="829275" y="721563"/>
                  <a:pt x="827312" y="731147"/>
                  <a:pt x="824781" y="737079"/>
                </a:cubicBezTo>
                <a:cubicBezTo>
                  <a:pt x="819782" y="748895"/>
                  <a:pt x="817050" y="743951"/>
                  <a:pt x="816267" y="752064"/>
                </a:cubicBezTo>
                <a:cubicBezTo>
                  <a:pt x="827708" y="751607"/>
                  <a:pt x="883505" y="717329"/>
                  <a:pt x="856740" y="768214"/>
                </a:cubicBezTo>
                <a:cubicBezTo>
                  <a:pt x="848031" y="784796"/>
                  <a:pt x="868136" y="801124"/>
                  <a:pt x="831817" y="813091"/>
                </a:cubicBezTo>
                <a:cubicBezTo>
                  <a:pt x="813693" y="819099"/>
                  <a:pt x="821895" y="818821"/>
                  <a:pt x="805774" y="830965"/>
                </a:cubicBezTo>
                <a:cubicBezTo>
                  <a:pt x="802787" y="833222"/>
                  <a:pt x="804874" y="831295"/>
                  <a:pt x="801422" y="834084"/>
                </a:cubicBezTo>
                <a:cubicBezTo>
                  <a:pt x="792239" y="841462"/>
                  <a:pt x="785490" y="855634"/>
                  <a:pt x="774812" y="859970"/>
                </a:cubicBezTo>
                <a:cubicBezTo>
                  <a:pt x="752308" y="869148"/>
                  <a:pt x="720374" y="864407"/>
                  <a:pt x="703102" y="870821"/>
                </a:cubicBezTo>
                <a:cubicBezTo>
                  <a:pt x="680948" y="879011"/>
                  <a:pt x="683484" y="874219"/>
                  <a:pt x="670567" y="886617"/>
                </a:cubicBezTo>
                <a:cubicBezTo>
                  <a:pt x="669555" y="887580"/>
                  <a:pt x="667534" y="889482"/>
                  <a:pt x="666598" y="890547"/>
                </a:cubicBezTo>
                <a:cubicBezTo>
                  <a:pt x="657381" y="900739"/>
                  <a:pt x="652375" y="916433"/>
                  <a:pt x="639780" y="924496"/>
                </a:cubicBezTo>
                <a:cubicBezTo>
                  <a:pt x="611579" y="942497"/>
                  <a:pt x="621080" y="970817"/>
                  <a:pt x="564040" y="989047"/>
                </a:cubicBezTo>
                <a:cubicBezTo>
                  <a:pt x="550317" y="993433"/>
                  <a:pt x="547925" y="992698"/>
                  <a:pt x="543426" y="1002966"/>
                </a:cubicBezTo>
                <a:cubicBezTo>
                  <a:pt x="542292" y="1005603"/>
                  <a:pt x="537222" y="1019852"/>
                  <a:pt x="545553" y="1027306"/>
                </a:cubicBezTo>
                <a:cubicBezTo>
                  <a:pt x="555901" y="1033365"/>
                  <a:pt x="548792" y="1026951"/>
                  <a:pt x="577693" y="1018787"/>
                </a:cubicBezTo>
                <a:cubicBezTo>
                  <a:pt x="578340" y="1018559"/>
                  <a:pt x="579009" y="1018356"/>
                  <a:pt x="579615" y="1018153"/>
                </a:cubicBezTo>
                <a:cubicBezTo>
                  <a:pt x="590569" y="1014857"/>
                  <a:pt x="601655" y="1014401"/>
                  <a:pt x="607456" y="1011206"/>
                </a:cubicBezTo>
                <a:cubicBezTo>
                  <a:pt x="618793" y="1004994"/>
                  <a:pt x="611392" y="1001521"/>
                  <a:pt x="621565" y="1000938"/>
                </a:cubicBezTo>
                <a:lnTo>
                  <a:pt x="617598" y="1020688"/>
                </a:lnTo>
                <a:cubicBezTo>
                  <a:pt x="636376" y="1019801"/>
                  <a:pt x="625897" y="1018102"/>
                  <a:pt x="628428" y="1017240"/>
                </a:cubicBezTo>
                <a:cubicBezTo>
                  <a:pt x="628461" y="1017240"/>
                  <a:pt x="621227" y="1012398"/>
                  <a:pt x="633622" y="1017646"/>
                </a:cubicBezTo>
                <a:cubicBezTo>
                  <a:pt x="663192" y="1030171"/>
                  <a:pt x="660498" y="1019928"/>
                  <a:pt x="670943" y="1012448"/>
                </a:cubicBezTo>
                <a:lnTo>
                  <a:pt x="677190" y="1008518"/>
                </a:lnTo>
                <a:cubicBezTo>
                  <a:pt x="681088" y="1005958"/>
                  <a:pt x="683114" y="1004158"/>
                  <a:pt x="685914" y="1002459"/>
                </a:cubicBezTo>
                <a:cubicBezTo>
                  <a:pt x="698573" y="994777"/>
                  <a:pt x="709750" y="994472"/>
                  <a:pt x="728368" y="993610"/>
                </a:cubicBezTo>
                <a:cubicBezTo>
                  <a:pt x="748336" y="992723"/>
                  <a:pt x="750700" y="984635"/>
                  <a:pt x="763789" y="976218"/>
                </a:cubicBezTo>
                <a:cubicBezTo>
                  <a:pt x="764218" y="975913"/>
                  <a:pt x="764877" y="975558"/>
                  <a:pt x="765311" y="975305"/>
                </a:cubicBezTo>
                <a:lnTo>
                  <a:pt x="768487" y="973530"/>
                </a:lnTo>
                <a:cubicBezTo>
                  <a:pt x="802056" y="954362"/>
                  <a:pt x="793086" y="962070"/>
                  <a:pt x="816046" y="951345"/>
                </a:cubicBezTo>
                <a:cubicBezTo>
                  <a:pt x="829361" y="945108"/>
                  <a:pt x="839770" y="938339"/>
                  <a:pt x="845292" y="925205"/>
                </a:cubicBezTo>
                <a:cubicBezTo>
                  <a:pt x="848571" y="917447"/>
                  <a:pt x="860332" y="899015"/>
                  <a:pt x="868080" y="896809"/>
                </a:cubicBezTo>
                <a:cubicBezTo>
                  <a:pt x="886452" y="891485"/>
                  <a:pt x="881918" y="898711"/>
                  <a:pt x="887781" y="890547"/>
                </a:cubicBezTo>
                <a:cubicBezTo>
                  <a:pt x="883064" y="897113"/>
                  <a:pt x="884606" y="900156"/>
                  <a:pt x="884611" y="910754"/>
                </a:cubicBezTo>
                <a:cubicBezTo>
                  <a:pt x="892301" y="904821"/>
                  <a:pt x="890883" y="919552"/>
                  <a:pt x="892605" y="894933"/>
                </a:cubicBezTo>
                <a:cubicBezTo>
                  <a:pt x="906278" y="898356"/>
                  <a:pt x="903625" y="898736"/>
                  <a:pt x="902867" y="886389"/>
                </a:cubicBezTo>
                <a:lnTo>
                  <a:pt x="918635" y="886287"/>
                </a:lnTo>
                <a:cubicBezTo>
                  <a:pt x="918361" y="885425"/>
                  <a:pt x="917544" y="883371"/>
                  <a:pt x="917176" y="883853"/>
                </a:cubicBezTo>
                <a:cubicBezTo>
                  <a:pt x="916963" y="884158"/>
                  <a:pt x="909918" y="874117"/>
                  <a:pt x="913202" y="867500"/>
                </a:cubicBezTo>
                <a:lnTo>
                  <a:pt x="940352" y="833348"/>
                </a:lnTo>
                <a:cubicBezTo>
                  <a:pt x="951157" y="823942"/>
                  <a:pt x="943771" y="832714"/>
                  <a:pt x="956278" y="818313"/>
                </a:cubicBezTo>
                <a:cubicBezTo>
                  <a:pt x="961936" y="811823"/>
                  <a:pt x="966377" y="810581"/>
                  <a:pt x="972264" y="803862"/>
                </a:cubicBezTo>
                <a:cubicBezTo>
                  <a:pt x="978526" y="796687"/>
                  <a:pt x="979360" y="791793"/>
                  <a:pt x="985934" y="787306"/>
                </a:cubicBezTo>
                <a:cubicBezTo>
                  <a:pt x="989282" y="784998"/>
                  <a:pt x="1022988" y="769964"/>
                  <a:pt x="1027300" y="768341"/>
                </a:cubicBezTo>
                <a:cubicBezTo>
                  <a:pt x="1027731" y="758985"/>
                  <a:pt x="1022735" y="724403"/>
                  <a:pt x="1018144" y="720321"/>
                </a:cubicBezTo>
                <a:cubicBezTo>
                  <a:pt x="1009191" y="723642"/>
                  <a:pt x="1007213" y="727217"/>
                  <a:pt x="997575" y="729042"/>
                </a:cubicBezTo>
                <a:cubicBezTo>
                  <a:pt x="1000162" y="721588"/>
                  <a:pt x="1001101" y="720219"/>
                  <a:pt x="1005260" y="717380"/>
                </a:cubicBezTo>
                <a:cubicBezTo>
                  <a:pt x="999275" y="713399"/>
                  <a:pt x="995521" y="715757"/>
                  <a:pt x="986035" y="716416"/>
                </a:cubicBezTo>
                <a:cubicBezTo>
                  <a:pt x="986644" y="715681"/>
                  <a:pt x="987405" y="714920"/>
                  <a:pt x="987887" y="714236"/>
                </a:cubicBezTo>
                <a:lnTo>
                  <a:pt x="994912" y="702598"/>
                </a:lnTo>
                <a:lnTo>
                  <a:pt x="1000061" y="701407"/>
                </a:lnTo>
                <a:cubicBezTo>
                  <a:pt x="1010916" y="704474"/>
                  <a:pt x="1002420" y="703486"/>
                  <a:pt x="1009191" y="701610"/>
                </a:cubicBezTo>
                <a:cubicBezTo>
                  <a:pt x="1018550" y="698998"/>
                  <a:pt x="1011119" y="703435"/>
                  <a:pt x="1016445" y="697071"/>
                </a:cubicBezTo>
                <a:lnTo>
                  <a:pt x="1011246" y="692482"/>
                </a:lnTo>
                <a:cubicBezTo>
                  <a:pt x="1004398" y="700367"/>
                  <a:pt x="1012793" y="697097"/>
                  <a:pt x="1001304" y="697654"/>
                </a:cubicBezTo>
                <a:lnTo>
                  <a:pt x="1001304" y="684850"/>
                </a:lnTo>
                <a:lnTo>
                  <a:pt x="1010307" y="683963"/>
                </a:lnTo>
                <a:cubicBezTo>
                  <a:pt x="1013503" y="680261"/>
                  <a:pt x="1020173" y="671793"/>
                  <a:pt x="1023978" y="666621"/>
                </a:cubicBezTo>
                <a:cubicBezTo>
                  <a:pt x="1029887" y="658482"/>
                  <a:pt x="1031941" y="657849"/>
                  <a:pt x="1030800" y="648949"/>
                </a:cubicBezTo>
                <a:cubicBezTo>
                  <a:pt x="1027731" y="645146"/>
                  <a:pt x="1027909" y="654299"/>
                  <a:pt x="1028010" y="641673"/>
                </a:cubicBezTo>
                <a:cubicBezTo>
                  <a:pt x="1030572" y="640253"/>
                  <a:pt x="1029405" y="640380"/>
                  <a:pt x="1032804" y="639720"/>
                </a:cubicBezTo>
                <a:cubicBezTo>
                  <a:pt x="1036354" y="639061"/>
                  <a:pt x="1033285" y="638833"/>
                  <a:pt x="1035213" y="640278"/>
                </a:cubicBezTo>
                <a:cubicBezTo>
                  <a:pt x="1039702" y="635968"/>
                  <a:pt x="1035771" y="640126"/>
                  <a:pt x="1039220" y="635284"/>
                </a:cubicBezTo>
                <a:cubicBezTo>
                  <a:pt x="1040996" y="632748"/>
                  <a:pt x="1040970" y="632647"/>
                  <a:pt x="1042365" y="630314"/>
                </a:cubicBezTo>
                <a:cubicBezTo>
                  <a:pt x="1044623" y="626460"/>
                  <a:pt x="1045485" y="625396"/>
                  <a:pt x="1047742" y="620223"/>
                </a:cubicBezTo>
                <a:cubicBezTo>
                  <a:pt x="1024130" y="622657"/>
                  <a:pt x="1011271" y="628742"/>
                  <a:pt x="996941" y="644665"/>
                </a:cubicBezTo>
                <a:cubicBezTo>
                  <a:pt x="985021" y="657849"/>
                  <a:pt x="989307" y="655186"/>
                  <a:pt x="984108" y="671413"/>
                </a:cubicBezTo>
                <a:cubicBezTo>
                  <a:pt x="979766" y="685028"/>
                  <a:pt x="975229" y="675825"/>
                  <a:pt x="970257" y="696767"/>
                </a:cubicBezTo>
                <a:cubicBezTo>
                  <a:pt x="952359" y="696082"/>
                  <a:pt x="962562" y="704576"/>
                  <a:pt x="948481" y="709292"/>
                </a:cubicBezTo>
                <a:cubicBezTo>
                  <a:pt x="941585" y="711624"/>
                  <a:pt x="926319" y="713729"/>
                  <a:pt x="919520" y="713653"/>
                </a:cubicBezTo>
                <a:cubicBezTo>
                  <a:pt x="920408" y="694764"/>
                  <a:pt x="930027" y="710103"/>
                  <a:pt x="922731" y="696158"/>
                </a:cubicBezTo>
                <a:cubicBezTo>
                  <a:pt x="912134" y="699987"/>
                  <a:pt x="917438" y="706427"/>
                  <a:pt x="900407" y="710230"/>
                </a:cubicBezTo>
                <a:cubicBezTo>
                  <a:pt x="900244" y="678943"/>
                  <a:pt x="902443" y="688654"/>
                  <a:pt x="917544" y="674227"/>
                </a:cubicBezTo>
                <a:cubicBezTo>
                  <a:pt x="930753" y="661626"/>
                  <a:pt x="924775" y="661170"/>
                  <a:pt x="944076" y="649938"/>
                </a:cubicBezTo>
                <a:cubicBezTo>
                  <a:pt x="953333" y="644563"/>
                  <a:pt x="967422" y="635917"/>
                  <a:pt x="975873" y="628844"/>
                </a:cubicBezTo>
                <a:cubicBezTo>
                  <a:pt x="987456" y="619159"/>
                  <a:pt x="993898" y="610158"/>
                  <a:pt x="1005869" y="608079"/>
                </a:cubicBezTo>
                <a:cubicBezTo>
                  <a:pt x="999427" y="600574"/>
                  <a:pt x="1000010" y="604605"/>
                  <a:pt x="991995" y="601208"/>
                </a:cubicBezTo>
                <a:cubicBezTo>
                  <a:pt x="991666" y="590230"/>
                  <a:pt x="992097" y="587086"/>
                  <a:pt x="996079" y="581711"/>
                </a:cubicBezTo>
                <a:lnTo>
                  <a:pt x="987329" y="581432"/>
                </a:lnTo>
                <a:cubicBezTo>
                  <a:pt x="987836" y="580849"/>
                  <a:pt x="988648" y="580139"/>
                  <a:pt x="988927" y="579784"/>
                </a:cubicBezTo>
                <a:lnTo>
                  <a:pt x="991006" y="576995"/>
                </a:lnTo>
                <a:cubicBezTo>
                  <a:pt x="991463" y="576184"/>
                  <a:pt x="992198" y="577553"/>
                  <a:pt x="990448" y="574257"/>
                </a:cubicBezTo>
                <a:lnTo>
                  <a:pt x="982284" y="579353"/>
                </a:lnTo>
                <a:lnTo>
                  <a:pt x="983753" y="565991"/>
                </a:lnTo>
                <a:cubicBezTo>
                  <a:pt x="1000822" y="568476"/>
                  <a:pt x="991995" y="566854"/>
                  <a:pt x="996662" y="572736"/>
                </a:cubicBezTo>
                <a:cubicBezTo>
                  <a:pt x="1000238" y="568983"/>
                  <a:pt x="1000086" y="566651"/>
                  <a:pt x="1006604" y="567183"/>
                </a:cubicBezTo>
                <a:cubicBezTo>
                  <a:pt x="1017054" y="568020"/>
                  <a:pt x="1012615" y="568679"/>
                  <a:pt x="1016977" y="573902"/>
                </a:cubicBezTo>
                <a:cubicBezTo>
                  <a:pt x="1024941" y="568045"/>
                  <a:pt x="1017409" y="569947"/>
                  <a:pt x="1025373" y="569566"/>
                </a:cubicBezTo>
                <a:cubicBezTo>
                  <a:pt x="1033666" y="569237"/>
                  <a:pt x="1029025" y="575398"/>
                  <a:pt x="1037623" y="581280"/>
                </a:cubicBezTo>
                <a:lnTo>
                  <a:pt x="1041123" y="568983"/>
                </a:lnTo>
                <a:cubicBezTo>
                  <a:pt x="1050228" y="575170"/>
                  <a:pt x="1045840" y="571899"/>
                  <a:pt x="1051090" y="580494"/>
                </a:cubicBezTo>
                <a:lnTo>
                  <a:pt x="1051090" y="569262"/>
                </a:lnTo>
                <a:lnTo>
                  <a:pt x="1060829" y="576615"/>
                </a:lnTo>
                <a:lnTo>
                  <a:pt x="1063112" y="571417"/>
                </a:lnTo>
                <a:lnTo>
                  <a:pt x="1071481" y="573268"/>
                </a:lnTo>
                <a:cubicBezTo>
                  <a:pt x="1066789" y="566549"/>
                  <a:pt x="1082920" y="568578"/>
                  <a:pt x="1063720" y="568730"/>
                </a:cubicBezTo>
                <a:lnTo>
                  <a:pt x="1090985" y="569592"/>
                </a:lnTo>
                <a:lnTo>
                  <a:pt x="1081068" y="598318"/>
                </a:lnTo>
                <a:lnTo>
                  <a:pt x="1113913" y="599611"/>
                </a:lnTo>
                <a:cubicBezTo>
                  <a:pt x="1120203" y="611704"/>
                  <a:pt x="1110438" y="612922"/>
                  <a:pt x="1124007" y="614874"/>
                </a:cubicBezTo>
                <a:cubicBezTo>
                  <a:pt x="1137829" y="616902"/>
                  <a:pt x="1136105" y="599890"/>
                  <a:pt x="1161975" y="577984"/>
                </a:cubicBezTo>
                <a:cubicBezTo>
                  <a:pt x="1159996" y="569287"/>
                  <a:pt x="1168645" y="575778"/>
                  <a:pt x="1152920" y="571798"/>
                </a:cubicBezTo>
                <a:lnTo>
                  <a:pt x="1173489" y="568780"/>
                </a:lnTo>
                <a:cubicBezTo>
                  <a:pt x="1162735" y="561478"/>
                  <a:pt x="1154898" y="568146"/>
                  <a:pt x="1145185" y="562188"/>
                </a:cubicBezTo>
                <a:cubicBezTo>
                  <a:pt x="1160605" y="548117"/>
                  <a:pt x="1182214" y="568730"/>
                  <a:pt x="1185308" y="529609"/>
                </a:cubicBezTo>
                <a:lnTo>
                  <a:pt x="1149167" y="546596"/>
                </a:lnTo>
                <a:cubicBezTo>
                  <a:pt x="1151855" y="534299"/>
                  <a:pt x="1161822" y="540561"/>
                  <a:pt x="1170750" y="526617"/>
                </a:cubicBezTo>
                <a:lnTo>
                  <a:pt x="1158525" y="525374"/>
                </a:lnTo>
                <a:cubicBezTo>
                  <a:pt x="1167301" y="511734"/>
                  <a:pt x="1166185" y="521318"/>
                  <a:pt x="1167503" y="499818"/>
                </a:cubicBezTo>
                <a:lnTo>
                  <a:pt x="1164486" y="497232"/>
                </a:lnTo>
                <a:cubicBezTo>
                  <a:pt x="1164181" y="496851"/>
                  <a:pt x="1163547" y="496217"/>
                  <a:pt x="1163243" y="495787"/>
                </a:cubicBezTo>
                <a:cubicBezTo>
                  <a:pt x="1162964" y="495330"/>
                  <a:pt x="1162533" y="494569"/>
                  <a:pt x="1162304" y="494164"/>
                </a:cubicBezTo>
                <a:cubicBezTo>
                  <a:pt x="1160909" y="491603"/>
                  <a:pt x="1161062" y="493733"/>
                  <a:pt x="1161036" y="488130"/>
                </a:cubicBezTo>
                <a:cubicBezTo>
                  <a:pt x="1156927" y="491121"/>
                  <a:pt x="1154493" y="494164"/>
                  <a:pt x="1149344" y="495584"/>
                </a:cubicBezTo>
                <a:cubicBezTo>
                  <a:pt x="1144982" y="489600"/>
                  <a:pt x="1139706" y="485518"/>
                  <a:pt x="1136054" y="480042"/>
                </a:cubicBezTo>
                <a:cubicBezTo>
                  <a:pt x="1147974" y="473399"/>
                  <a:pt x="1160174" y="475224"/>
                  <a:pt x="1166235" y="471700"/>
                </a:cubicBezTo>
                <a:cubicBezTo>
                  <a:pt x="1161188" y="458288"/>
                  <a:pt x="1163674" y="471954"/>
                  <a:pt x="1153833" y="465818"/>
                </a:cubicBezTo>
                <a:cubicBezTo>
                  <a:pt x="1156877" y="460418"/>
                  <a:pt x="1159692" y="459607"/>
                  <a:pt x="1163014" y="454485"/>
                </a:cubicBezTo>
                <a:cubicBezTo>
                  <a:pt x="1181757" y="425455"/>
                  <a:pt x="1163141" y="424542"/>
                  <a:pt x="1162989" y="409558"/>
                </a:cubicBezTo>
                <a:lnTo>
                  <a:pt x="1179728" y="411105"/>
                </a:lnTo>
                <a:cubicBezTo>
                  <a:pt x="1176761" y="395740"/>
                  <a:pt x="1175341" y="412905"/>
                  <a:pt x="1171485" y="398073"/>
                </a:cubicBezTo>
                <a:cubicBezTo>
                  <a:pt x="1184370" y="391912"/>
                  <a:pt x="1182975" y="404487"/>
                  <a:pt x="1184293" y="388717"/>
                </a:cubicBezTo>
                <a:cubicBezTo>
                  <a:pt x="1185511" y="373581"/>
                  <a:pt x="1185815" y="385142"/>
                  <a:pt x="1175138" y="377916"/>
                </a:cubicBezTo>
                <a:cubicBezTo>
                  <a:pt x="1177090" y="367318"/>
                  <a:pt x="1176685" y="374772"/>
                  <a:pt x="1178384" y="369194"/>
                </a:cubicBezTo>
                <a:lnTo>
                  <a:pt x="1179145" y="365975"/>
                </a:lnTo>
                <a:cubicBezTo>
                  <a:pt x="1184420" y="346807"/>
                  <a:pt x="1185308" y="362831"/>
                  <a:pt x="1186373" y="348506"/>
                </a:cubicBezTo>
                <a:cubicBezTo>
                  <a:pt x="1186830" y="342116"/>
                  <a:pt x="1186500" y="347035"/>
                  <a:pt x="1185663" y="342243"/>
                </a:cubicBezTo>
                <a:cubicBezTo>
                  <a:pt x="1184319" y="334510"/>
                  <a:pt x="1183735" y="337832"/>
                  <a:pt x="1183457" y="329617"/>
                </a:cubicBezTo>
                <a:lnTo>
                  <a:pt x="1200120" y="338998"/>
                </a:lnTo>
                <a:cubicBezTo>
                  <a:pt x="1199562" y="327715"/>
                  <a:pt x="1197786" y="321453"/>
                  <a:pt x="1204989" y="311742"/>
                </a:cubicBezTo>
                <a:cubicBezTo>
                  <a:pt x="1217442" y="294907"/>
                  <a:pt x="1207728" y="324825"/>
                  <a:pt x="1223783" y="286237"/>
                </a:cubicBezTo>
                <a:cubicBezTo>
                  <a:pt x="1226522" y="279695"/>
                  <a:pt x="1224239" y="287327"/>
                  <a:pt x="1225736" y="282281"/>
                </a:cubicBezTo>
                <a:cubicBezTo>
                  <a:pt x="1227384" y="276830"/>
                  <a:pt x="1226801" y="283397"/>
                  <a:pt x="1225533" y="278580"/>
                </a:cubicBezTo>
                <a:lnTo>
                  <a:pt x="1224721" y="276425"/>
                </a:lnTo>
                <a:cubicBezTo>
                  <a:pt x="1216783" y="251730"/>
                  <a:pt x="1216402" y="267246"/>
                  <a:pt x="1215971" y="252338"/>
                </a:cubicBezTo>
                <a:lnTo>
                  <a:pt x="1235196" y="252338"/>
                </a:lnTo>
                <a:lnTo>
                  <a:pt x="1235830" y="249144"/>
                </a:lnTo>
                <a:lnTo>
                  <a:pt x="1218710" y="246837"/>
                </a:lnTo>
                <a:cubicBezTo>
                  <a:pt x="1228728" y="239864"/>
                  <a:pt x="1228982" y="248332"/>
                  <a:pt x="1226852" y="239560"/>
                </a:cubicBezTo>
                <a:cubicBezTo>
                  <a:pt x="1223960" y="227745"/>
                  <a:pt x="1225076" y="240092"/>
                  <a:pt x="1216681" y="235123"/>
                </a:cubicBezTo>
                <a:cubicBezTo>
                  <a:pt x="1220308" y="224094"/>
                  <a:pt x="1223757" y="230331"/>
                  <a:pt x="1221779" y="218643"/>
                </a:cubicBezTo>
                <a:cubicBezTo>
                  <a:pt x="1219395" y="204876"/>
                  <a:pt x="1210138" y="211087"/>
                  <a:pt x="1222007" y="195115"/>
                </a:cubicBezTo>
                <a:cubicBezTo>
                  <a:pt x="1227384" y="187863"/>
                  <a:pt x="1223910" y="194734"/>
                  <a:pt x="1226725" y="186748"/>
                </a:cubicBezTo>
                <a:cubicBezTo>
                  <a:pt x="1234055" y="165958"/>
                  <a:pt x="1224747" y="183680"/>
                  <a:pt x="1238113" y="170876"/>
                </a:cubicBezTo>
                <a:cubicBezTo>
                  <a:pt x="1232609" y="145243"/>
                  <a:pt x="1235272" y="156653"/>
                  <a:pt x="1245113" y="139995"/>
                </a:cubicBezTo>
                <a:cubicBezTo>
                  <a:pt x="1240547" y="136649"/>
                  <a:pt x="1242449" y="139412"/>
                  <a:pt x="1236337" y="131781"/>
                </a:cubicBezTo>
                <a:cubicBezTo>
                  <a:pt x="1245671" y="118368"/>
                  <a:pt x="1247978" y="126101"/>
                  <a:pt x="1247091" y="102902"/>
                </a:cubicBezTo>
                <a:cubicBezTo>
                  <a:pt x="1246000" y="74430"/>
                  <a:pt x="1243946" y="90428"/>
                  <a:pt x="1238975" y="78411"/>
                </a:cubicBezTo>
                <a:cubicBezTo>
                  <a:pt x="1243566" y="68599"/>
                  <a:pt x="1247522" y="75216"/>
                  <a:pt x="1255562" y="61550"/>
                </a:cubicBezTo>
                <a:cubicBezTo>
                  <a:pt x="1249957" y="43422"/>
                  <a:pt x="1227587" y="29706"/>
                  <a:pt x="1227283" y="21897"/>
                </a:cubicBezTo>
                <a:lnTo>
                  <a:pt x="1216833" y="21288"/>
                </a:lnTo>
                <a:cubicBezTo>
                  <a:pt x="1221373" y="25548"/>
                  <a:pt x="1209631" y="27474"/>
                  <a:pt x="1223910" y="25497"/>
                </a:cubicBezTo>
                <a:cubicBezTo>
                  <a:pt x="1209301" y="27677"/>
                  <a:pt x="1212573" y="20299"/>
                  <a:pt x="1208261" y="35715"/>
                </a:cubicBezTo>
                <a:cubicBezTo>
                  <a:pt x="1204051" y="50724"/>
                  <a:pt x="1203823" y="45324"/>
                  <a:pt x="1197330" y="56124"/>
                </a:cubicBezTo>
                <a:cubicBezTo>
                  <a:pt x="1185917" y="75140"/>
                  <a:pt x="1200094" y="63553"/>
                  <a:pt x="1182822" y="71895"/>
                </a:cubicBezTo>
                <a:cubicBezTo>
                  <a:pt x="1165652" y="80211"/>
                  <a:pt x="1181833" y="84521"/>
                  <a:pt x="1168493" y="88983"/>
                </a:cubicBezTo>
                <a:cubicBezTo>
                  <a:pt x="1176051" y="95702"/>
                  <a:pt x="1173312" y="87335"/>
                  <a:pt x="1181301" y="92710"/>
                </a:cubicBezTo>
                <a:cubicBezTo>
                  <a:pt x="1172170" y="105362"/>
                  <a:pt x="1176355" y="105945"/>
                  <a:pt x="1171156" y="116543"/>
                </a:cubicBezTo>
                <a:cubicBezTo>
                  <a:pt x="1166996" y="125113"/>
                  <a:pt x="1155456" y="126380"/>
                  <a:pt x="1151830" y="123338"/>
                </a:cubicBezTo>
                <a:close/>
                <a:moveTo>
                  <a:pt x="802259" y="824880"/>
                </a:moveTo>
                <a:cubicBezTo>
                  <a:pt x="800651" y="834185"/>
                  <a:pt x="805067" y="822345"/>
                  <a:pt x="800446" y="829723"/>
                </a:cubicBezTo>
                <a:cubicBezTo>
                  <a:pt x="800263" y="830002"/>
                  <a:pt x="799086" y="831295"/>
                  <a:pt x="798977" y="830864"/>
                </a:cubicBezTo>
                <a:cubicBezTo>
                  <a:pt x="798863" y="830407"/>
                  <a:pt x="797833" y="831548"/>
                  <a:pt x="797268" y="831878"/>
                </a:cubicBezTo>
                <a:cubicBezTo>
                  <a:pt x="778578" y="851299"/>
                  <a:pt x="782418" y="856801"/>
                  <a:pt x="744144" y="857384"/>
                </a:cubicBezTo>
                <a:cubicBezTo>
                  <a:pt x="707315" y="857916"/>
                  <a:pt x="703008" y="871582"/>
                  <a:pt x="681795" y="872089"/>
                </a:cubicBezTo>
                <a:lnTo>
                  <a:pt x="677443" y="856066"/>
                </a:lnTo>
                <a:cubicBezTo>
                  <a:pt x="677418" y="855812"/>
                  <a:pt x="677461" y="855077"/>
                  <a:pt x="677466" y="854874"/>
                </a:cubicBezTo>
                <a:lnTo>
                  <a:pt x="677430" y="852795"/>
                </a:lnTo>
                <a:cubicBezTo>
                  <a:pt x="677646" y="845670"/>
                  <a:pt x="683624" y="840600"/>
                  <a:pt x="690081" y="838064"/>
                </a:cubicBezTo>
                <a:cubicBezTo>
                  <a:pt x="701056" y="833779"/>
                  <a:pt x="706486" y="839104"/>
                  <a:pt x="715241" y="831371"/>
                </a:cubicBezTo>
                <a:cubicBezTo>
                  <a:pt x="715251" y="831371"/>
                  <a:pt x="721939" y="817680"/>
                  <a:pt x="734323" y="825337"/>
                </a:cubicBezTo>
                <a:lnTo>
                  <a:pt x="736583" y="820139"/>
                </a:lnTo>
                <a:cubicBezTo>
                  <a:pt x="723276" y="813243"/>
                  <a:pt x="739865" y="825362"/>
                  <a:pt x="724087" y="819378"/>
                </a:cubicBezTo>
                <a:cubicBezTo>
                  <a:pt x="719431" y="817604"/>
                  <a:pt x="716780" y="813192"/>
                  <a:pt x="720676" y="807716"/>
                </a:cubicBezTo>
                <a:cubicBezTo>
                  <a:pt x="725880" y="800414"/>
                  <a:pt x="729018" y="809034"/>
                  <a:pt x="738457" y="806321"/>
                </a:cubicBezTo>
                <a:cubicBezTo>
                  <a:pt x="740081" y="818085"/>
                  <a:pt x="736312" y="812710"/>
                  <a:pt x="743751" y="818187"/>
                </a:cubicBezTo>
                <a:lnTo>
                  <a:pt x="745625" y="808679"/>
                </a:lnTo>
                <a:cubicBezTo>
                  <a:pt x="755892" y="805231"/>
                  <a:pt x="756698" y="806296"/>
                  <a:pt x="763531" y="809668"/>
                </a:cubicBezTo>
                <a:lnTo>
                  <a:pt x="772808" y="804090"/>
                </a:lnTo>
                <a:cubicBezTo>
                  <a:pt x="749817" y="800363"/>
                  <a:pt x="755717" y="806600"/>
                  <a:pt x="746809" y="796484"/>
                </a:cubicBezTo>
                <a:cubicBezTo>
                  <a:pt x="742031" y="804369"/>
                  <a:pt x="747256" y="801048"/>
                  <a:pt x="736543" y="801960"/>
                </a:cubicBezTo>
                <a:lnTo>
                  <a:pt x="737583" y="786900"/>
                </a:lnTo>
                <a:cubicBezTo>
                  <a:pt x="751603" y="788903"/>
                  <a:pt x="744319" y="784035"/>
                  <a:pt x="748017" y="793720"/>
                </a:cubicBezTo>
                <a:lnTo>
                  <a:pt x="761451" y="788193"/>
                </a:lnTo>
                <a:lnTo>
                  <a:pt x="762552" y="790627"/>
                </a:lnTo>
                <a:cubicBezTo>
                  <a:pt x="762620" y="790830"/>
                  <a:pt x="762930" y="791641"/>
                  <a:pt x="763013" y="791819"/>
                </a:cubicBezTo>
                <a:cubicBezTo>
                  <a:pt x="763308" y="792630"/>
                  <a:pt x="763064" y="792960"/>
                  <a:pt x="764170" y="795317"/>
                </a:cubicBezTo>
                <a:cubicBezTo>
                  <a:pt x="768560" y="785962"/>
                  <a:pt x="765081" y="787508"/>
                  <a:pt x="780189" y="789968"/>
                </a:cubicBezTo>
                <a:lnTo>
                  <a:pt x="781107" y="800667"/>
                </a:lnTo>
                <a:cubicBezTo>
                  <a:pt x="802564" y="797828"/>
                  <a:pt x="780521" y="793593"/>
                  <a:pt x="803510" y="787331"/>
                </a:cubicBezTo>
                <a:cubicBezTo>
                  <a:pt x="840031" y="777316"/>
                  <a:pt x="834601" y="745903"/>
                  <a:pt x="857367" y="749072"/>
                </a:cubicBezTo>
                <a:cubicBezTo>
                  <a:pt x="856837" y="758504"/>
                  <a:pt x="857425" y="753433"/>
                  <a:pt x="852687" y="761014"/>
                </a:cubicBezTo>
                <a:cubicBezTo>
                  <a:pt x="838269" y="784060"/>
                  <a:pt x="850719" y="789055"/>
                  <a:pt x="844378" y="800667"/>
                </a:cubicBezTo>
                <a:cubicBezTo>
                  <a:pt x="839045" y="810429"/>
                  <a:pt x="832365" y="807056"/>
                  <a:pt x="822597" y="811595"/>
                </a:cubicBezTo>
                <a:cubicBezTo>
                  <a:pt x="808813" y="817958"/>
                  <a:pt x="814035" y="821153"/>
                  <a:pt x="802259" y="824880"/>
                </a:cubicBezTo>
                <a:close/>
                <a:moveTo>
                  <a:pt x="753982" y="767910"/>
                </a:moveTo>
                <a:cubicBezTo>
                  <a:pt x="742351" y="777722"/>
                  <a:pt x="736578" y="780612"/>
                  <a:pt x="724703" y="787534"/>
                </a:cubicBezTo>
                <a:cubicBezTo>
                  <a:pt x="717272" y="791895"/>
                  <a:pt x="719616" y="793315"/>
                  <a:pt x="710589" y="798943"/>
                </a:cubicBezTo>
                <a:cubicBezTo>
                  <a:pt x="699473" y="805865"/>
                  <a:pt x="706747" y="798411"/>
                  <a:pt x="698882" y="809997"/>
                </a:cubicBezTo>
                <a:cubicBezTo>
                  <a:pt x="695440" y="816437"/>
                  <a:pt x="692886" y="819835"/>
                  <a:pt x="686642" y="823663"/>
                </a:cubicBezTo>
                <a:cubicBezTo>
                  <a:pt x="680362" y="827517"/>
                  <a:pt x="683112" y="823283"/>
                  <a:pt x="677303" y="829418"/>
                </a:cubicBezTo>
                <a:cubicBezTo>
                  <a:pt x="669837" y="837354"/>
                  <a:pt x="670228" y="848485"/>
                  <a:pt x="666071" y="856877"/>
                </a:cubicBezTo>
                <a:cubicBezTo>
                  <a:pt x="677012" y="861770"/>
                  <a:pt x="676626" y="868007"/>
                  <a:pt x="677491" y="875081"/>
                </a:cubicBezTo>
                <a:lnTo>
                  <a:pt x="652989" y="891231"/>
                </a:lnTo>
                <a:cubicBezTo>
                  <a:pt x="644513" y="898888"/>
                  <a:pt x="647145" y="909740"/>
                  <a:pt x="640680" y="918030"/>
                </a:cubicBezTo>
                <a:cubicBezTo>
                  <a:pt x="630142" y="931569"/>
                  <a:pt x="632212" y="915799"/>
                  <a:pt x="613951" y="936919"/>
                </a:cubicBezTo>
                <a:lnTo>
                  <a:pt x="610190" y="941052"/>
                </a:lnTo>
                <a:cubicBezTo>
                  <a:pt x="609847" y="941483"/>
                  <a:pt x="609368" y="942066"/>
                  <a:pt x="609053" y="942522"/>
                </a:cubicBezTo>
                <a:cubicBezTo>
                  <a:pt x="599023" y="956517"/>
                  <a:pt x="609675" y="948937"/>
                  <a:pt x="590671" y="964859"/>
                </a:cubicBezTo>
                <a:cubicBezTo>
                  <a:pt x="584812" y="969778"/>
                  <a:pt x="585722" y="970969"/>
                  <a:pt x="581216" y="975964"/>
                </a:cubicBezTo>
                <a:cubicBezTo>
                  <a:pt x="572275" y="985827"/>
                  <a:pt x="567104" y="981770"/>
                  <a:pt x="554509" y="986486"/>
                </a:cubicBezTo>
                <a:cubicBezTo>
                  <a:pt x="535890" y="993433"/>
                  <a:pt x="545660" y="996247"/>
                  <a:pt x="503043" y="1010521"/>
                </a:cubicBezTo>
                <a:lnTo>
                  <a:pt x="486309" y="1017849"/>
                </a:lnTo>
                <a:lnTo>
                  <a:pt x="484927" y="1090133"/>
                </a:lnTo>
                <a:lnTo>
                  <a:pt x="481138" y="1088307"/>
                </a:lnTo>
                <a:lnTo>
                  <a:pt x="421823" y="1168451"/>
                </a:lnTo>
                <a:lnTo>
                  <a:pt x="426038" y="1171569"/>
                </a:lnTo>
                <a:cubicBezTo>
                  <a:pt x="442308" y="1184753"/>
                  <a:pt x="465928" y="1174409"/>
                  <a:pt x="475776" y="1160667"/>
                </a:cubicBezTo>
                <a:lnTo>
                  <a:pt x="472304" y="1166448"/>
                </a:lnTo>
                <a:lnTo>
                  <a:pt x="504760" y="1178897"/>
                </a:lnTo>
                <a:cubicBezTo>
                  <a:pt x="516785" y="1171316"/>
                  <a:pt x="520333" y="1154126"/>
                  <a:pt x="520135" y="1134426"/>
                </a:cubicBezTo>
                <a:cubicBezTo>
                  <a:pt x="522697" y="1135389"/>
                  <a:pt x="541949" y="1152047"/>
                  <a:pt x="534181" y="1131586"/>
                </a:cubicBezTo>
                <a:cubicBezTo>
                  <a:pt x="530993" y="1123169"/>
                  <a:pt x="528769" y="1133336"/>
                  <a:pt x="528857" y="1116044"/>
                </a:cubicBezTo>
                <a:cubicBezTo>
                  <a:pt x="528992" y="1088434"/>
                  <a:pt x="534576" y="1094265"/>
                  <a:pt x="542550" y="1087065"/>
                </a:cubicBezTo>
                <a:cubicBezTo>
                  <a:pt x="563949" y="1067720"/>
                  <a:pt x="533471" y="1082298"/>
                  <a:pt x="581999" y="1066173"/>
                </a:cubicBezTo>
                <a:cubicBezTo>
                  <a:pt x="621613" y="1053040"/>
                  <a:pt x="613081" y="1079281"/>
                  <a:pt x="632945" y="1087775"/>
                </a:cubicBezTo>
                <a:cubicBezTo>
                  <a:pt x="650457" y="1086583"/>
                  <a:pt x="655492" y="1069444"/>
                  <a:pt x="658921" y="1051214"/>
                </a:cubicBezTo>
                <a:cubicBezTo>
                  <a:pt x="657780" y="1049921"/>
                  <a:pt x="658391" y="1048476"/>
                  <a:pt x="658764" y="1047310"/>
                </a:cubicBezTo>
                <a:cubicBezTo>
                  <a:pt x="665655" y="1038030"/>
                  <a:pt x="684068" y="1025582"/>
                  <a:pt x="691557" y="1021627"/>
                </a:cubicBezTo>
                <a:cubicBezTo>
                  <a:pt x="712664" y="1010471"/>
                  <a:pt x="700256" y="1005654"/>
                  <a:pt x="731247" y="1005146"/>
                </a:cubicBezTo>
                <a:cubicBezTo>
                  <a:pt x="762600" y="989503"/>
                  <a:pt x="758190" y="984813"/>
                  <a:pt x="776960" y="974138"/>
                </a:cubicBezTo>
                <a:cubicBezTo>
                  <a:pt x="801648" y="960093"/>
                  <a:pt x="831203" y="975356"/>
                  <a:pt x="838819" y="967673"/>
                </a:cubicBezTo>
                <a:cubicBezTo>
                  <a:pt x="842175" y="964834"/>
                  <a:pt x="836628" y="968840"/>
                  <a:pt x="841421" y="965544"/>
                </a:cubicBezTo>
                <a:cubicBezTo>
                  <a:pt x="842000" y="965163"/>
                  <a:pt x="845449" y="963211"/>
                  <a:pt x="846144" y="962907"/>
                </a:cubicBezTo>
                <a:cubicBezTo>
                  <a:pt x="872467" y="950661"/>
                  <a:pt x="857476" y="955782"/>
                  <a:pt x="870449" y="949140"/>
                </a:cubicBezTo>
                <a:cubicBezTo>
                  <a:pt x="883477" y="942446"/>
                  <a:pt x="881286" y="934130"/>
                  <a:pt x="892331" y="928476"/>
                </a:cubicBezTo>
                <a:cubicBezTo>
                  <a:pt x="902966" y="923025"/>
                  <a:pt x="905877" y="922163"/>
                  <a:pt x="915236" y="916180"/>
                </a:cubicBezTo>
                <a:cubicBezTo>
                  <a:pt x="931481" y="905784"/>
                  <a:pt x="936822" y="891916"/>
                  <a:pt x="950434" y="879416"/>
                </a:cubicBezTo>
                <a:cubicBezTo>
                  <a:pt x="954036" y="889304"/>
                  <a:pt x="939584" y="885730"/>
                  <a:pt x="951725" y="887732"/>
                </a:cubicBezTo>
                <a:cubicBezTo>
                  <a:pt x="960724" y="875918"/>
                  <a:pt x="948550" y="861871"/>
                  <a:pt x="945869" y="853353"/>
                </a:cubicBezTo>
                <a:cubicBezTo>
                  <a:pt x="981739" y="831827"/>
                  <a:pt x="971947" y="829951"/>
                  <a:pt x="989206" y="815068"/>
                </a:cubicBezTo>
                <a:cubicBezTo>
                  <a:pt x="1013452" y="794151"/>
                  <a:pt x="1010814" y="782539"/>
                  <a:pt x="1038637" y="801960"/>
                </a:cubicBezTo>
                <a:cubicBezTo>
                  <a:pt x="1046373" y="796332"/>
                  <a:pt x="1047083" y="797194"/>
                  <a:pt x="1054920" y="791489"/>
                </a:cubicBezTo>
                <a:cubicBezTo>
                  <a:pt x="1059485" y="788218"/>
                  <a:pt x="1062909" y="786216"/>
                  <a:pt x="1068514" y="782666"/>
                </a:cubicBezTo>
                <a:cubicBezTo>
                  <a:pt x="1083097" y="773462"/>
                  <a:pt x="1088094" y="777139"/>
                  <a:pt x="1087029" y="753661"/>
                </a:cubicBezTo>
                <a:cubicBezTo>
                  <a:pt x="1069199" y="743139"/>
                  <a:pt x="1063061" y="738905"/>
                  <a:pt x="1054717" y="720625"/>
                </a:cubicBezTo>
                <a:cubicBezTo>
                  <a:pt x="1050811" y="717988"/>
                  <a:pt x="1054083" y="720676"/>
                  <a:pt x="1051141" y="717050"/>
                </a:cubicBezTo>
                <a:lnTo>
                  <a:pt x="1051597" y="706325"/>
                </a:lnTo>
                <a:lnTo>
                  <a:pt x="1032094" y="716873"/>
                </a:lnTo>
                <a:cubicBezTo>
                  <a:pt x="1029227" y="720169"/>
                  <a:pt x="1017992" y="722653"/>
                  <a:pt x="1019996" y="716239"/>
                </a:cubicBezTo>
                <a:lnTo>
                  <a:pt x="1018144" y="720321"/>
                </a:lnTo>
                <a:cubicBezTo>
                  <a:pt x="1022735" y="724428"/>
                  <a:pt x="1027731" y="758985"/>
                  <a:pt x="1027300" y="768366"/>
                </a:cubicBezTo>
                <a:cubicBezTo>
                  <a:pt x="1022988" y="769964"/>
                  <a:pt x="989282" y="784998"/>
                  <a:pt x="985934" y="787331"/>
                </a:cubicBezTo>
                <a:cubicBezTo>
                  <a:pt x="979360" y="791793"/>
                  <a:pt x="978526" y="796687"/>
                  <a:pt x="972264" y="803862"/>
                </a:cubicBezTo>
                <a:cubicBezTo>
                  <a:pt x="966377" y="810606"/>
                  <a:pt x="961933" y="811823"/>
                  <a:pt x="956278" y="818313"/>
                </a:cubicBezTo>
                <a:cubicBezTo>
                  <a:pt x="943771" y="832714"/>
                  <a:pt x="951157" y="823967"/>
                  <a:pt x="940352" y="833348"/>
                </a:cubicBezTo>
                <a:lnTo>
                  <a:pt x="913202" y="867525"/>
                </a:lnTo>
                <a:cubicBezTo>
                  <a:pt x="909915" y="874117"/>
                  <a:pt x="916963" y="884158"/>
                  <a:pt x="917176" y="883853"/>
                </a:cubicBezTo>
                <a:cubicBezTo>
                  <a:pt x="917544" y="883371"/>
                  <a:pt x="918361" y="885425"/>
                  <a:pt x="918635" y="886287"/>
                </a:cubicBezTo>
                <a:lnTo>
                  <a:pt x="902867" y="886389"/>
                </a:lnTo>
                <a:cubicBezTo>
                  <a:pt x="903625" y="898736"/>
                  <a:pt x="906278" y="898381"/>
                  <a:pt x="892605" y="894933"/>
                </a:cubicBezTo>
                <a:cubicBezTo>
                  <a:pt x="890886" y="919552"/>
                  <a:pt x="892304" y="904821"/>
                  <a:pt x="884611" y="910754"/>
                </a:cubicBezTo>
                <a:cubicBezTo>
                  <a:pt x="884608" y="900181"/>
                  <a:pt x="883064" y="897113"/>
                  <a:pt x="887781" y="890572"/>
                </a:cubicBezTo>
                <a:cubicBezTo>
                  <a:pt x="881918" y="898736"/>
                  <a:pt x="886452" y="891510"/>
                  <a:pt x="868080" y="896809"/>
                </a:cubicBezTo>
                <a:cubicBezTo>
                  <a:pt x="860332" y="899040"/>
                  <a:pt x="848571" y="917447"/>
                  <a:pt x="845292" y="925231"/>
                </a:cubicBezTo>
                <a:cubicBezTo>
                  <a:pt x="839770" y="938339"/>
                  <a:pt x="829361" y="945108"/>
                  <a:pt x="816046" y="951345"/>
                </a:cubicBezTo>
                <a:cubicBezTo>
                  <a:pt x="793086" y="962095"/>
                  <a:pt x="802056" y="954362"/>
                  <a:pt x="768487" y="973530"/>
                </a:cubicBezTo>
                <a:lnTo>
                  <a:pt x="765311" y="975305"/>
                </a:lnTo>
                <a:cubicBezTo>
                  <a:pt x="764875" y="975558"/>
                  <a:pt x="764218" y="975939"/>
                  <a:pt x="763789" y="976218"/>
                </a:cubicBezTo>
                <a:cubicBezTo>
                  <a:pt x="750700" y="984635"/>
                  <a:pt x="748336" y="992723"/>
                  <a:pt x="728368" y="993636"/>
                </a:cubicBezTo>
                <a:cubicBezTo>
                  <a:pt x="709750" y="994472"/>
                  <a:pt x="698573" y="994777"/>
                  <a:pt x="685914" y="1002459"/>
                </a:cubicBezTo>
                <a:cubicBezTo>
                  <a:pt x="683114" y="1004158"/>
                  <a:pt x="681088" y="1005958"/>
                  <a:pt x="677190" y="1008518"/>
                </a:cubicBezTo>
                <a:lnTo>
                  <a:pt x="670943" y="1012448"/>
                </a:lnTo>
                <a:cubicBezTo>
                  <a:pt x="660498" y="1019928"/>
                  <a:pt x="663189" y="1030171"/>
                  <a:pt x="633622" y="1017646"/>
                </a:cubicBezTo>
                <a:cubicBezTo>
                  <a:pt x="621227" y="1012398"/>
                  <a:pt x="628461" y="1017266"/>
                  <a:pt x="628428" y="1017266"/>
                </a:cubicBezTo>
                <a:cubicBezTo>
                  <a:pt x="625897" y="1018102"/>
                  <a:pt x="636379" y="1019801"/>
                  <a:pt x="617598" y="1020714"/>
                </a:cubicBezTo>
                <a:lnTo>
                  <a:pt x="621565" y="1000938"/>
                </a:lnTo>
                <a:cubicBezTo>
                  <a:pt x="611394" y="1001521"/>
                  <a:pt x="618793" y="1004994"/>
                  <a:pt x="607456" y="1011231"/>
                </a:cubicBezTo>
                <a:cubicBezTo>
                  <a:pt x="601655" y="1014401"/>
                  <a:pt x="590569" y="1014857"/>
                  <a:pt x="579615" y="1018178"/>
                </a:cubicBezTo>
                <a:cubicBezTo>
                  <a:pt x="579011" y="1018381"/>
                  <a:pt x="578342" y="1018584"/>
                  <a:pt x="577693" y="1018787"/>
                </a:cubicBezTo>
                <a:cubicBezTo>
                  <a:pt x="548792" y="1026976"/>
                  <a:pt x="555901" y="1033365"/>
                  <a:pt x="545553" y="1027306"/>
                </a:cubicBezTo>
                <a:cubicBezTo>
                  <a:pt x="537222" y="1019852"/>
                  <a:pt x="542292" y="1005628"/>
                  <a:pt x="543426" y="1002966"/>
                </a:cubicBezTo>
                <a:cubicBezTo>
                  <a:pt x="547925" y="992698"/>
                  <a:pt x="550317" y="993433"/>
                  <a:pt x="564040" y="989047"/>
                </a:cubicBezTo>
                <a:cubicBezTo>
                  <a:pt x="621080" y="970842"/>
                  <a:pt x="611579" y="942497"/>
                  <a:pt x="639780" y="924496"/>
                </a:cubicBezTo>
                <a:cubicBezTo>
                  <a:pt x="652377" y="916458"/>
                  <a:pt x="657381" y="900739"/>
                  <a:pt x="666598" y="890547"/>
                </a:cubicBezTo>
                <a:cubicBezTo>
                  <a:pt x="667534" y="889507"/>
                  <a:pt x="669555" y="887580"/>
                  <a:pt x="670567" y="886617"/>
                </a:cubicBezTo>
                <a:cubicBezTo>
                  <a:pt x="683484" y="874244"/>
                  <a:pt x="680946" y="879011"/>
                  <a:pt x="703102" y="870821"/>
                </a:cubicBezTo>
                <a:cubicBezTo>
                  <a:pt x="720374" y="864432"/>
                  <a:pt x="752308" y="869148"/>
                  <a:pt x="774812" y="859970"/>
                </a:cubicBezTo>
                <a:cubicBezTo>
                  <a:pt x="785490" y="855660"/>
                  <a:pt x="792239" y="841462"/>
                  <a:pt x="801422" y="834109"/>
                </a:cubicBezTo>
                <a:cubicBezTo>
                  <a:pt x="804874" y="831320"/>
                  <a:pt x="802787" y="833222"/>
                  <a:pt x="805774" y="830965"/>
                </a:cubicBezTo>
                <a:cubicBezTo>
                  <a:pt x="821895" y="818846"/>
                  <a:pt x="813693" y="819099"/>
                  <a:pt x="831817" y="813116"/>
                </a:cubicBezTo>
                <a:cubicBezTo>
                  <a:pt x="868133" y="801149"/>
                  <a:pt x="848031" y="784796"/>
                  <a:pt x="856740" y="768240"/>
                </a:cubicBezTo>
                <a:cubicBezTo>
                  <a:pt x="883505" y="717329"/>
                  <a:pt x="827708" y="751607"/>
                  <a:pt x="816267" y="752064"/>
                </a:cubicBezTo>
                <a:cubicBezTo>
                  <a:pt x="817050" y="743976"/>
                  <a:pt x="819782" y="748895"/>
                  <a:pt x="824781" y="737079"/>
                </a:cubicBezTo>
                <a:cubicBezTo>
                  <a:pt x="827312" y="731147"/>
                  <a:pt x="829275" y="721563"/>
                  <a:pt x="831137" y="714768"/>
                </a:cubicBezTo>
                <a:cubicBezTo>
                  <a:pt x="826105" y="712790"/>
                  <a:pt x="831505" y="706680"/>
                  <a:pt x="821626" y="714641"/>
                </a:cubicBezTo>
                <a:cubicBezTo>
                  <a:pt x="829321" y="698567"/>
                  <a:pt x="831436" y="689820"/>
                  <a:pt x="841860" y="678132"/>
                </a:cubicBezTo>
                <a:lnTo>
                  <a:pt x="844285" y="675393"/>
                </a:lnTo>
                <a:cubicBezTo>
                  <a:pt x="862475" y="653741"/>
                  <a:pt x="886534" y="635639"/>
                  <a:pt x="913052" y="625624"/>
                </a:cubicBezTo>
                <a:cubicBezTo>
                  <a:pt x="928341" y="619843"/>
                  <a:pt x="922089" y="616015"/>
                  <a:pt x="930728" y="607521"/>
                </a:cubicBezTo>
                <a:cubicBezTo>
                  <a:pt x="938646" y="599763"/>
                  <a:pt x="944799" y="601715"/>
                  <a:pt x="948370" y="589799"/>
                </a:cubicBezTo>
                <a:cubicBezTo>
                  <a:pt x="952666" y="575448"/>
                  <a:pt x="944487" y="572203"/>
                  <a:pt x="957726" y="564039"/>
                </a:cubicBezTo>
                <a:lnTo>
                  <a:pt x="947218" y="565307"/>
                </a:lnTo>
                <a:cubicBezTo>
                  <a:pt x="939204" y="581457"/>
                  <a:pt x="949359" y="586756"/>
                  <a:pt x="934027" y="600397"/>
                </a:cubicBezTo>
                <a:cubicBezTo>
                  <a:pt x="897817" y="632571"/>
                  <a:pt x="918652" y="607800"/>
                  <a:pt x="872952" y="640152"/>
                </a:cubicBezTo>
                <a:cubicBezTo>
                  <a:pt x="862807" y="647327"/>
                  <a:pt x="853281" y="655415"/>
                  <a:pt x="844541" y="662387"/>
                </a:cubicBezTo>
                <a:cubicBezTo>
                  <a:pt x="823308" y="679399"/>
                  <a:pt x="833648" y="659091"/>
                  <a:pt x="820373" y="692178"/>
                </a:cubicBezTo>
                <a:cubicBezTo>
                  <a:pt x="812285" y="712359"/>
                  <a:pt x="809011" y="702319"/>
                  <a:pt x="809706" y="725975"/>
                </a:cubicBezTo>
                <a:cubicBezTo>
                  <a:pt x="810160" y="742531"/>
                  <a:pt x="754986" y="767656"/>
                  <a:pt x="753979" y="767910"/>
                </a:cubicBezTo>
                <a:close/>
                <a:moveTo>
                  <a:pt x="936969" y="754802"/>
                </a:moveTo>
                <a:cubicBezTo>
                  <a:pt x="937116" y="755385"/>
                  <a:pt x="936310" y="756120"/>
                  <a:pt x="936190" y="756399"/>
                </a:cubicBezTo>
                <a:lnTo>
                  <a:pt x="934058" y="763245"/>
                </a:lnTo>
                <a:lnTo>
                  <a:pt x="930131" y="756501"/>
                </a:lnTo>
                <a:cubicBezTo>
                  <a:pt x="929959" y="755461"/>
                  <a:pt x="929023" y="755487"/>
                  <a:pt x="928483" y="755005"/>
                </a:cubicBezTo>
                <a:cubicBezTo>
                  <a:pt x="920123" y="759594"/>
                  <a:pt x="921825" y="759721"/>
                  <a:pt x="914612" y="761064"/>
                </a:cubicBezTo>
                <a:cubicBezTo>
                  <a:pt x="917953" y="765045"/>
                  <a:pt x="914148" y="763422"/>
                  <a:pt x="921077" y="766769"/>
                </a:cubicBezTo>
                <a:cubicBezTo>
                  <a:pt x="921455" y="766947"/>
                  <a:pt x="922150" y="766972"/>
                  <a:pt x="922520" y="767124"/>
                </a:cubicBezTo>
                <a:cubicBezTo>
                  <a:pt x="928070" y="769000"/>
                  <a:pt x="942044" y="770040"/>
                  <a:pt x="948905" y="769634"/>
                </a:cubicBezTo>
                <a:cubicBezTo>
                  <a:pt x="949409" y="758630"/>
                  <a:pt x="947051" y="763651"/>
                  <a:pt x="949719" y="756425"/>
                </a:cubicBezTo>
                <a:lnTo>
                  <a:pt x="936972" y="754802"/>
                </a:lnTo>
                <a:close/>
                <a:moveTo>
                  <a:pt x="1037115" y="468835"/>
                </a:moveTo>
                <a:lnTo>
                  <a:pt x="1039576" y="479915"/>
                </a:lnTo>
                <a:cubicBezTo>
                  <a:pt x="1049721" y="476746"/>
                  <a:pt x="1046322" y="479256"/>
                  <a:pt x="1048782" y="472106"/>
                </a:cubicBezTo>
                <a:lnTo>
                  <a:pt x="1045231" y="481740"/>
                </a:lnTo>
                <a:cubicBezTo>
                  <a:pt x="1054894" y="481056"/>
                  <a:pt x="1057507" y="481005"/>
                  <a:pt x="1063289" y="478495"/>
                </a:cubicBezTo>
                <a:lnTo>
                  <a:pt x="1063797" y="470356"/>
                </a:lnTo>
                <a:cubicBezTo>
                  <a:pt x="1055275" y="466579"/>
                  <a:pt x="1047007" y="463486"/>
                  <a:pt x="1037115" y="468835"/>
                </a:cubicBezTo>
                <a:close/>
                <a:moveTo>
                  <a:pt x="1031256" y="613834"/>
                </a:moveTo>
                <a:cubicBezTo>
                  <a:pt x="1023978" y="619235"/>
                  <a:pt x="1022836" y="617232"/>
                  <a:pt x="1016800" y="612947"/>
                </a:cubicBezTo>
                <a:cubicBezTo>
                  <a:pt x="1017180" y="609904"/>
                  <a:pt x="1021162" y="608383"/>
                  <a:pt x="1025296" y="608561"/>
                </a:cubicBezTo>
                <a:cubicBezTo>
                  <a:pt x="1033717" y="608890"/>
                  <a:pt x="1028974" y="607901"/>
                  <a:pt x="1031256" y="613834"/>
                </a:cubicBezTo>
                <a:close/>
                <a:moveTo>
                  <a:pt x="1005083" y="594591"/>
                </a:moveTo>
                <a:cubicBezTo>
                  <a:pt x="1001988" y="596467"/>
                  <a:pt x="1002166" y="598267"/>
                  <a:pt x="994963" y="600143"/>
                </a:cubicBezTo>
                <a:cubicBezTo>
                  <a:pt x="991919" y="593500"/>
                  <a:pt x="992680" y="593095"/>
                  <a:pt x="993289" y="585666"/>
                </a:cubicBezTo>
                <a:cubicBezTo>
                  <a:pt x="1011702" y="587796"/>
                  <a:pt x="1004702" y="590711"/>
                  <a:pt x="1005083" y="594591"/>
                </a:cubicBezTo>
                <a:close/>
                <a:moveTo>
                  <a:pt x="1005083" y="594591"/>
                </a:moveTo>
                <a:lnTo>
                  <a:pt x="1007644" y="586072"/>
                </a:lnTo>
                <a:cubicBezTo>
                  <a:pt x="1014492" y="588734"/>
                  <a:pt x="1009191" y="589216"/>
                  <a:pt x="1016191" y="586554"/>
                </a:cubicBezTo>
                <a:cubicBezTo>
                  <a:pt x="1016572" y="587061"/>
                  <a:pt x="1017079" y="587872"/>
                  <a:pt x="1017231" y="588125"/>
                </a:cubicBezTo>
                <a:cubicBezTo>
                  <a:pt x="1017383" y="588354"/>
                  <a:pt x="1017992" y="589216"/>
                  <a:pt x="1018144" y="589469"/>
                </a:cubicBezTo>
                <a:cubicBezTo>
                  <a:pt x="1018296" y="589723"/>
                  <a:pt x="1018728" y="590433"/>
                  <a:pt x="1018854" y="590635"/>
                </a:cubicBezTo>
                <a:cubicBezTo>
                  <a:pt x="1018930" y="590813"/>
                  <a:pt x="1019260" y="591472"/>
                  <a:pt x="1019336" y="591624"/>
                </a:cubicBezTo>
                <a:cubicBezTo>
                  <a:pt x="1019336" y="591650"/>
                  <a:pt x="1020477" y="593146"/>
                  <a:pt x="1020858" y="593576"/>
                </a:cubicBezTo>
                <a:cubicBezTo>
                  <a:pt x="1024383" y="583410"/>
                  <a:pt x="1017992" y="586072"/>
                  <a:pt x="1033945" y="588278"/>
                </a:cubicBezTo>
                <a:cubicBezTo>
                  <a:pt x="1036380" y="591320"/>
                  <a:pt x="1035036" y="588835"/>
                  <a:pt x="1037166" y="593678"/>
                </a:cubicBezTo>
                <a:cubicBezTo>
                  <a:pt x="1037445" y="594312"/>
                  <a:pt x="1038206" y="598115"/>
                  <a:pt x="1038409" y="598951"/>
                </a:cubicBezTo>
                <a:lnTo>
                  <a:pt x="1044115" y="588810"/>
                </a:lnTo>
                <a:lnTo>
                  <a:pt x="1048326" y="592461"/>
                </a:lnTo>
                <a:cubicBezTo>
                  <a:pt x="1048554" y="592588"/>
                  <a:pt x="1049239" y="592892"/>
                  <a:pt x="1049467" y="592917"/>
                </a:cubicBezTo>
                <a:cubicBezTo>
                  <a:pt x="1052028" y="593475"/>
                  <a:pt x="1054057" y="590711"/>
                  <a:pt x="1056238" y="590280"/>
                </a:cubicBezTo>
                <a:lnTo>
                  <a:pt x="1054539" y="603642"/>
                </a:lnTo>
                <a:cubicBezTo>
                  <a:pt x="1046778" y="602400"/>
                  <a:pt x="1048807" y="602374"/>
                  <a:pt x="1046575" y="598115"/>
                </a:cubicBezTo>
                <a:lnTo>
                  <a:pt x="1043228" y="603414"/>
                </a:lnTo>
                <a:cubicBezTo>
                  <a:pt x="1025474" y="603135"/>
                  <a:pt x="1004753" y="603997"/>
                  <a:pt x="1005083" y="594591"/>
                </a:cubicBezTo>
                <a:close/>
                <a:moveTo>
                  <a:pt x="1071481" y="573268"/>
                </a:moveTo>
                <a:cubicBezTo>
                  <a:pt x="1073079" y="580367"/>
                  <a:pt x="1070289" y="573319"/>
                  <a:pt x="1077086" y="580570"/>
                </a:cubicBezTo>
                <a:cubicBezTo>
                  <a:pt x="1061894" y="583435"/>
                  <a:pt x="1062300" y="593095"/>
                  <a:pt x="1057735" y="579049"/>
                </a:cubicBezTo>
                <a:cubicBezTo>
                  <a:pt x="1057253" y="579606"/>
                  <a:pt x="1056720" y="580469"/>
                  <a:pt x="1056315" y="580798"/>
                </a:cubicBezTo>
                <a:cubicBezTo>
                  <a:pt x="1049112" y="586731"/>
                  <a:pt x="1043887" y="584956"/>
                  <a:pt x="1025575" y="582624"/>
                </a:cubicBezTo>
                <a:cubicBezTo>
                  <a:pt x="1022557" y="582243"/>
                  <a:pt x="1024561" y="583283"/>
                  <a:pt x="1020655" y="581508"/>
                </a:cubicBezTo>
                <a:cubicBezTo>
                  <a:pt x="1020123" y="581280"/>
                  <a:pt x="1018144" y="580342"/>
                  <a:pt x="1017941" y="579302"/>
                </a:cubicBezTo>
                <a:cubicBezTo>
                  <a:pt x="1017764" y="578542"/>
                  <a:pt x="1017155" y="578364"/>
                  <a:pt x="1016724" y="577933"/>
                </a:cubicBezTo>
                <a:cubicBezTo>
                  <a:pt x="1006731" y="589139"/>
                  <a:pt x="1001709" y="581052"/>
                  <a:pt x="999579" y="578744"/>
                </a:cubicBezTo>
                <a:cubicBezTo>
                  <a:pt x="995419" y="581381"/>
                  <a:pt x="996738" y="575068"/>
                  <a:pt x="996053" y="581711"/>
                </a:cubicBezTo>
                <a:cubicBezTo>
                  <a:pt x="992097" y="587086"/>
                  <a:pt x="991666" y="590255"/>
                  <a:pt x="991995" y="601208"/>
                </a:cubicBezTo>
                <a:cubicBezTo>
                  <a:pt x="999985" y="604605"/>
                  <a:pt x="999401" y="600574"/>
                  <a:pt x="1005869" y="608104"/>
                </a:cubicBezTo>
                <a:cubicBezTo>
                  <a:pt x="993872" y="610158"/>
                  <a:pt x="987456" y="619159"/>
                  <a:pt x="975865" y="628844"/>
                </a:cubicBezTo>
                <a:cubicBezTo>
                  <a:pt x="967414" y="635943"/>
                  <a:pt x="953325" y="644563"/>
                  <a:pt x="944068" y="649964"/>
                </a:cubicBezTo>
                <a:cubicBezTo>
                  <a:pt x="924767" y="661170"/>
                  <a:pt x="930745" y="661626"/>
                  <a:pt x="917536" y="674227"/>
                </a:cubicBezTo>
                <a:cubicBezTo>
                  <a:pt x="902436" y="688679"/>
                  <a:pt x="900237" y="678943"/>
                  <a:pt x="900399" y="710230"/>
                </a:cubicBezTo>
                <a:cubicBezTo>
                  <a:pt x="917430" y="706427"/>
                  <a:pt x="912129" y="699987"/>
                  <a:pt x="922723" y="696158"/>
                </a:cubicBezTo>
                <a:cubicBezTo>
                  <a:pt x="930022" y="710103"/>
                  <a:pt x="920402" y="694764"/>
                  <a:pt x="919512" y="713653"/>
                </a:cubicBezTo>
                <a:cubicBezTo>
                  <a:pt x="926312" y="713729"/>
                  <a:pt x="941577" y="711650"/>
                  <a:pt x="948474" y="709317"/>
                </a:cubicBezTo>
                <a:cubicBezTo>
                  <a:pt x="962557" y="704576"/>
                  <a:pt x="952354" y="696082"/>
                  <a:pt x="970250" y="696767"/>
                </a:cubicBezTo>
                <a:cubicBezTo>
                  <a:pt x="975221" y="675825"/>
                  <a:pt x="979758" y="685028"/>
                  <a:pt x="984108" y="671413"/>
                </a:cubicBezTo>
                <a:cubicBezTo>
                  <a:pt x="989307" y="655212"/>
                  <a:pt x="985021" y="657874"/>
                  <a:pt x="996941" y="644665"/>
                </a:cubicBezTo>
                <a:cubicBezTo>
                  <a:pt x="1011271" y="628768"/>
                  <a:pt x="1024104" y="622657"/>
                  <a:pt x="1047742" y="620223"/>
                </a:cubicBezTo>
                <a:cubicBezTo>
                  <a:pt x="1045485" y="625396"/>
                  <a:pt x="1044623" y="626460"/>
                  <a:pt x="1042365" y="630314"/>
                </a:cubicBezTo>
                <a:cubicBezTo>
                  <a:pt x="1040970" y="632647"/>
                  <a:pt x="1040996" y="632748"/>
                  <a:pt x="1039195" y="635309"/>
                </a:cubicBezTo>
                <a:cubicBezTo>
                  <a:pt x="1035746" y="640126"/>
                  <a:pt x="1039702" y="635994"/>
                  <a:pt x="1035188" y="640304"/>
                </a:cubicBezTo>
                <a:lnTo>
                  <a:pt x="1038333" y="650395"/>
                </a:lnTo>
                <a:lnTo>
                  <a:pt x="1030800" y="648949"/>
                </a:lnTo>
                <a:cubicBezTo>
                  <a:pt x="1031941" y="657849"/>
                  <a:pt x="1029862" y="658508"/>
                  <a:pt x="1023952" y="666621"/>
                </a:cubicBezTo>
                <a:cubicBezTo>
                  <a:pt x="1020173" y="671793"/>
                  <a:pt x="1013503" y="680261"/>
                  <a:pt x="1010307" y="683989"/>
                </a:cubicBezTo>
                <a:lnTo>
                  <a:pt x="1012311" y="690023"/>
                </a:lnTo>
                <a:lnTo>
                  <a:pt x="1017789" y="684901"/>
                </a:lnTo>
                <a:lnTo>
                  <a:pt x="1026438" y="685332"/>
                </a:lnTo>
                <a:cubicBezTo>
                  <a:pt x="1034782" y="649051"/>
                  <a:pt x="1053449" y="612668"/>
                  <a:pt x="1099101" y="607420"/>
                </a:cubicBezTo>
                <a:lnTo>
                  <a:pt x="1097478" y="609524"/>
                </a:lnTo>
                <a:lnTo>
                  <a:pt x="1133493" y="628413"/>
                </a:lnTo>
                <a:cubicBezTo>
                  <a:pt x="1147848" y="602121"/>
                  <a:pt x="1141431" y="606330"/>
                  <a:pt x="1169456" y="576006"/>
                </a:cubicBezTo>
                <a:cubicBezTo>
                  <a:pt x="1177699" y="567132"/>
                  <a:pt x="1199156" y="534375"/>
                  <a:pt x="1202859" y="522408"/>
                </a:cubicBezTo>
                <a:cubicBezTo>
                  <a:pt x="1202149" y="518757"/>
                  <a:pt x="1193348" y="497865"/>
                  <a:pt x="1190634" y="493074"/>
                </a:cubicBezTo>
                <a:cubicBezTo>
                  <a:pt x="1179753" y="473931"/>
                  <a:pt x="1187489" y="476340"/>
                  <a:pt x="1193804" y="463207"/>
                </a:cubicBezTo>
                <a:cubicBezTo>
                  <a:pt x="1181301" y="430830"/>
                  <a:pt x="1194768" y="446422"/>
                  <a:pt x="1192308" y="415947"/>
                </a:cubicBezTo>
                <a:cubicBezTo>
                  <a:pt x="1193779" y="405932"/>
                  <a:pt x="1194667" y="381516"/>
                  <a:pt x="1196341" y="375076"/>
                </a:cubicBezTo>
                <a:cubicBezTo>
                  <a:pt x="1197660" y="370107"/>
                  <a:pt x="1200881" y="365746"/>
                  <a:pt x="1205243" y="361107"/>
                </a:cubicBezTo>
                <a:cubicBezTo>
                  <a:pt x="1217747" y="347948"/>
                  <a:pt x="1219801" y="363769"/>
                  <a:pt x="1220790" y="321681"/>
                </a:cubicBezTo>
                <a:cubicBezTo>
                  <a:pt x="1221297" y="300080"/>
                  <a:pt x="1228348" y="316610"/>
                  <a:pt x="1228957" y="298203"/>
                </a:cubicBezTo>
                <a:cubicBezTo>
                  <a:pt x="1229743" y="274422"/>
                  <a:pt x="1235044" y="287200"/>
                  <a:pt x="1237352" y="273990"/>
                </a:cubicBezTo>
                <a:cubicBezTo>
                  <a:pt x="1238696" y="266410"/>
                  <a:pt x="1232660" y="266587"/>
                  <a:pt x="1235196" y="252338"/>
                </a:cubicBezTo>
                <a:lnTo>
                  <a:pt x="1215971" y="252338"/>
                </a:lnTo>
                <a:cubicBezTo>
                  <a:pt x="1216402" y="267272"/>
                  <a:pt x="1216783" y="251730"/>
                  <a:pt x="1224721" y="276425"/>
                </a:cubicBezTo>
                <a:lnTo>
                  <a:pt x="1225533" y="278580"/>
                </a:lnTo>
                <a:cubicBezTo>
                  <a:pt x="1226826" y="283397"/>
                  <a:pt x="1227384" y="276856"/>
                  <a:pt x="1225736" y="282281"/>
                </a:cubicBezTo>
                <a:cubicBezTo>
                  <a:pt x="1224239" y="287327"/>
                  <a:pt x="1226522" y="279721"/>
                  <a:pt x="1223783" y="286237"/>
                </a:cubicBezTo>
                <a:cubicBezTo>
                  <a:pt x="1207728" y="324825"/>
                  <a:pt x="1217442" y="294907"/>
                  <a:pt x="1204989" y="311768"/>
                </a:cubicBezTo>
                <a:cubicBezTo>
                  <a:pt x="1197786" y="321453"/>
                  <a:pt x="1199562" y="327741"/>
                  <a:pt x="1200120" y="338998"/>
                </a:cubicBezTo>
                <a:lnTo>
                  <a:pt x="1183457" y="329642"/>
                </a:lnTo>
                <a:cubicBezTo>
                  <a:pt x="1183735" y="337832"/>
                  <a:pt x="1184319" y="334510"/>
                  <a:pt x="1185663" y="342243"/>
                </a:cubicBezTo>
                <a:cubicBezTo>
                  <a:pt x="1186500" y="347035"/>
                  <a:pt x="1186830" y="342116"/>
                  <a:pt x="1186373" y="348506"/>
                </a:cubicBezTo>
                <a:cubicBezTo>
                  <a:pt x="1185308" y="362856"/>
                  <a:pt x="1184420" y="346807"/>
                  <a:pt x="1179145" y="365975"/>
                </a:cubicBezTo>
                <a:lnTo>
                  <a:pt x="1178384" y="369194"/>
                </a:lnTo>
                <a:cubicBezTo>
                  <a:pt x="1176685" y="374772"/>
                  <a:pt x="1177090" y="367344"/>
                  <a:pt x="1175138" y="377916"/>
                </a:cubicBezTo>
                <a:cubicBezTo>
                  <a:pt x="1185815" y="385142"/>
                  <a:pt x="1185511" y="373581"/>
                  <a:pt x="1184293" y="388742"/>
                </a:cubicBezTo>
                <a:cubicBezTo>
                  <a:pt x="1182975" y="404487"/>
                  <a:pt x="1184370" y="391937"/>
                  <a:pt x="1171485" y="398073"/>
                </a:cubicBezTo>
                <a:cubicBezTo>
                  <a:pt x="1175341" y="412905"/>
                  <a:pt x="1176761" y="395740"/>
                  <a:pt x="1179728" y="411105"/>
                </a:cubicBezTo>
                <a:lnTo>
                  <a:pt x="1162989" y="409583"/>
                </a:lnTo>
                <a:cubicBezTo>
                  <a:pt x="1163141" y="424567"/>
                  <a:pt x="1181757" y="425480"/>
                  <a:pt x="1163014" y="454485"/>
                </a:cubicBezTo>
                <a:cubicBezTo>
                  <a:pt x="1159692" y="459607"/>
                  <a:pt x="1156877" y="460443"/>
                  <a:pt x="1153833" y="465843"/>
                </a:cubicBezTo>
                <a:cubicBezTo>
                  <a:pt x="1163674" y="471954"/>
                  <a:pt x="1161188" y="458313"/>
                  <a:pt x="1166235" y="471700"/>
                </a:cubicBezTo>
                <a:cubicBezTo>
                  <a:pt x="1160174" y="475224"/>
                  <a:pt x="1147974" y="473399"/>
                  <a:pt x="1136054" y="480042"/>
                </a:cubicBezTo>
                <a:cubicBezTo>
                  <a:pt x="1139706" y="485518"/>
                  <a:pt x="1144982" y="489600"/>
                  <a:pt x="1149344" y="495584"/>
                </a:cubicBezTo>
                <a:cubicBezTo>
                  <a:pt x="1154493" y="494164"/>
                  <a:pt x="1156927" y="491121"/>
                  <a:pt x="1161036" y="488155"/>
                </a:cubicBezTo>
                <a:cubicBezTo>
                  <a:pt x="1161062" y="493758"/>
                  <a:pt x="1160909" y="491603"/>
                  <a:pt x="1162304" y="494164"/>
                </a:cubicBezTo>
                <a:cubicBezTo>
                  <a:pt x="1162533" y="494569"/>
                  <a:pt x="1162964" y="495356"/>
                  <a:pt x="1163243" y="495812"/>
                </a:cubicBezTo>
                <a:cubicBezTo>
                  <a:pt x="1163547" y="496217"/>
                  <a:pt x="1164181" y="496851"/>
                  <a:pt x="1164486" y="497257"/>
                </a:cubicBezTo>
                <a:lnTo>
                  <a:pt x="1167503" y="499818"/>
                </a:lnTo>
                <a:cubicBezTo>
                  <a:pt x="1166185" y="521318"/>
                  <a:pt x="1167301" y="511760"/>
                  <a:pt x="1158525" y="525400"/>
                </a:cubicBezTo>
                <a:lnTo>
                  <a:pt x="1170750" y="526617"/>
                </a:lnTo>
                <a:cubicBezTo>
                  <a:pt x="1161822" y="540561"/>
                  <a:pt x="1151855" y="534299"/>
                  <a:pt x="1149167" y="546596"/>
                </a:cubicBezTo>
                <a:lnTo>
                  <a:pt x="1185308" y="529609"/>
                </a:lnTo>
                <a:cubicBezTo>
                  <a:pt x="1182214" y="568730"/>
                  <a:pt x="1160605" y="548117"/>
                  <a:pt x="1145185" y="562214"/>
                </a:cubicBezTo>
                <a:cubicBezTo>
                  <a:pt x="1154898" y="568146"/>
                  <a:pt x="1162735" y="561478"/>
                  <a:pt x="1173489" y="568806"/>
                </a:cubicBezTo>
                <a:lnTo>
                  <a:pt x="1152920" y="571798"/>
                </a:lnTo>
                <a:cubicBezTo>
                  <a:pt x="1168645" y="575778"/>
                  <a:pt x="1159996" y="569287"/>
                  <a:pt x="1161975" y="578009"/>
                </a:cubicBezTo>
                <a:cubicBezTo>
                  <a:pt x="1136105" y="599890"/>
                  <a:pt x="1137829" y="616902"/>
                  <a:pt x="1124007" y="614899"/>
                </a:cubicBezTo>
                <a:cubicBezTo>
                  <a:pt x="1110438" y="612922"/>
                  <a:pt x="1120203" y="611704"/>
                  <a:pt x="1113913" y="599636"/>
                </a:cubicBezTo>
                <a:lnTo>
                  <a:pt x="1081068" y="598343"/>
                </a:lnTo>
                <a:lnTo>
                  <a:pt x="1090985" y="569617"/>
                </a:lnTo>
                <a:lnTo>
                  <a:pt x="1063720" y="568730"/>
                </a:lnTo>
                <a:cubicBezTo>
                  <a:pt x="1082920" y="568578"/>
                  <a:pt x="1066789" y="566549"/>
                  <a:pt x="1071481" y="573268"/>
                </a:cubicBezTo>
                <a:close/>
                <a:moveTo>
                  <a:pt x="1028644" y="591421"/>
                </a:moveTo>
                <a:cubicBezTo>
                  <a:pt x="1032829" y="592791"/>
                  <a:pt x="1032499" y="585691"/>
                  <a:pt x="1032525" y="594413"/>
                </a:cubicBezTo>
                <a:cubicBezTo>
                  <a:pt x="1032575" y="605848"/>
                  <a:pt x="1032778" y="597430"/>
                  <a:pt x="1028188" y="598926"/>
                </a:cubicBezTo>
                <a:cubicBezTo>
                  <a:pt x="1028137" y="597785"/>
                  <a:pt x="1027934" y="598343"/>
                  <a:pt x="1028086" y="595427"/>
                </a:cubicBezTo>
                <a:lnTo>
                  <a:pt x="1028644" y="591421"/>
                </a:lnTo>
                <a:close/>
                <a:moveTo>
                  <a:pt x="1005083" y="594591"/>
                </a:moveTo>
                <a:cubicBezTo>
                  <a:pt x="1004753" y="603997"/>
                  <a:pt x="1025474" y="603135"/>
                  <a:pt x="1043228" y="603388"/>
                </a:cubicBezTo>
                <a:lnTo>
                  <a:pt x="1046575" y="598115"/>
                </a:lnTo>
                <a:cubicBezTo>
                  <a:pt x="1048807" y="602374"/>
                  <a:pt x="1046778" y="602400"/>
                  <a:pt x="1054539" y="603642"/>
                </a:cubicBezTo>
                <a:lnTo>
                  <a:pt x="1056238" y="590280"/>
                </a:lnTo>
                <a:cubicBezTo>
                  <a:pt x="1054057" y="590711"/>
                  <a:pt x="1052003" y="593475"/>
                  <a:pt x="1049441" y="592917"/>
                </a:cubicBezTo>
                <a:cubicBezTo>
                  <a:pt x="1049213" y="592892"/>
                  <a:pt x="1048554" y="592588"/>
                  <a:pt x="1048326" y="592461"/>
                </a:cubicBezTo>
                <a:lnTo>
                  <a:pt x="1044115" y="588810"/>
                </a:lnTo>
                <a:lnTo>
                  <a:pt x="1038409" y="598951"/>
                </a:lnTo>
                <a:cubicBezTo>
                  <a:pt x="1038206" y="598115"/>
                  <a:pt x="1037445" y="594312"/>
                  <a:pt x="1037166" y="593653"/>
                </a:cubicBezTo>
                <a:cubicBezTo>
                  <a:pt x="1035036" y="588835"/>
                  <a:pt x="1036380" y="591320"/>
                  <a:pt x="1033945" y="588278"/>
                </a:cubicBezTo>
                <a:cubicBezTo>
                  <a:pt x="1017992" y="586072"/>
                  <a:pt x="1024383" y="583410"/>
                  <a:pt x="1020858" y="593576"/>
                </a:cubicBezTo>
                <a:cubicBezTo>
                  <a:pt x="1020477" y="593146"/>
                  <a:pt x="1019336" y="591650"/>
                  <a:pt x="1019336" y="591624"/>
                </a:cubicBezTo>
                <a:cubicBezTo>
                  <a:pt x="1019235" y="591472"/>
                  <a:pt x="1018930" y="590813"/>
                  <a:pt x="1018854" y="590635"/>
                </a:cubicBezTo>
                <a:cubicBezTo>
                  <a:pt x="1018728" y="590433"/>
                  <a:pt x="1018296" y="589697"/>
                  <a:pt x="1018144" y="589469"/>
                </a:cubicBezTo>
                <a:cubicBezTo>
                  <a:pt x="1017992" y="589216"/>
                  <a:pt x="1017383" y="588354"/>
                  <a:pt x="1017231" y="588125"/>
                </a:cubicBezTo>
                <a:cubicBezTo>
                  <a:pt x="1017079" y="587872"/>
                  <a:pt x="1016572" y="587061"/>
                  <a:pt x="1016191" y="586528"/>
                </a:cubicBezTo>
                <a:cubicBezTo>
                  <a:pt x="1009166" y="589216"/>
                  <a:pt x="1014492" y="588734"/>
                  <a:pt x="1007644" y="586072"/>
                </a:cubicBezTo>
                <a:lnTo>
                  <a:pt x="1005083" y="594591"/>
                </a:lnTo>
                <a:close/>
                <a:moveTo>
                  <a:pt x="1001405" y="573724"/>
                </a:moveTo>
                <a:cubicBezTo>
                  <a:pt x="1004803" y="572076"/>
                  <a:pt x="1002673" y="567589"/>
                  <a:pt x="1010358" y="574282"/>
                </a:cubicBezTo>
                <a:cubicBezTo>
                  <a:pt x="1007112" y="580646"/>
                  <a:pt x="1005945" y="580697"/>
                  <a:pt x="1001405" y="573724"/>
                </a:cubicBezTo>
                <a:close/>
                <a:moveTo>
                  <a:pt x="996053" y="581711"/>
                </a:moveTo>
                <a:cubicBezTo>
                  <a:pt x="996738" y="575068"/>
                  <a:pt x="995419" y="581381"/>
                  <a:pt x="999579" y="578744"/>
                </a:cubicBezTo>
                <a:cubicBezTo>
                  <a:pt x="1001709" y="581052"/>
                  <a:pt x="1006731" y="589139"/>
                  <a:pt x="1016724" y="577933"/>
                </a:cubicBezTo>
                <a:cubicBezTo>
                  <a:pt x="1017155" y="578364"/>
                  <a:pt x="1017764" y="578542"/>
                  <a:pt x="1017916" y="579302"/>
                </a:cubicBezTo>
                <a:cubicBezTo>
                  <a:pt x="1018144" y="580342"/>
                  <a:pt x="1020123" y="581280"/>
                  <a:pt x="1020655" y="581508"/>
                </a:cubicBezTo>
                <a:cubicBezTo>
                  <a:pt x="1024561" y="583283"/>
                  <a:pt x="1022532" y="582243"/>
                  <a:pt x="1025575" y="582624"/>
                </a:cubicBezTo>
                <a:cubicBezTo>
                  <a:pt x="1043862" y="584956"/>
                  <a:pt x="1049112" y="586731"/>
                  <a:pt x="1056315" y="580798"/>
                </a:cubicBezTo>
                <a:cubicBezTo>
                  <a:pt x="1056720" y="580469"/>
                  <a:pt x="1057253" y="579606"/>
                  <a:pt x="1057735" y="579049"/>
                </a:cubicBezTo>
                <a:cubicBezTo>
                  <a:pt x="1062300" y="593095"/>
                  <a:pt x="1061894" y="583435"/>
                  <a:pt x="1077086" y="580570"/>
                </a:cubicBezTo>
                <a:cubicBezTo>
                  <a:pt x="1070289" y="573319"/>
                  <a:pt x="1073079" y="580367"/>
                  <a:pt x="1071481" y="573268"/>
                </a:cubicBezTo>
                <a:lnTo>
                  <a:pt x="1063086" y="571417"/>
                </a:lnTo>
                <a:lnTo>
                  <a:pt x="1060829" y="576615"/>
                </a:lnTo>
                <a:lnTo>
                  <a:pt x="1051065" y="569262"/>
                </a:lnTo>
                <a:lnTo>
                  <a:pt x="1051090" y="580519"/>
                </a:lnTo>
                <a:cubicBezTo>
                  <a:pt x="1045815" y="571899"/>
                  <a:pt x="1050202" y="575170"/>
                  <a:pt x="1041123" y="568983"/>
                </a:cubicBezTo>
                <a:lnTo>
                  <a:pt x="1037623" y="581280"/>
                </a:lnTo>
                <a:cubicBezTo>
                  <a:pt x="1029025" y="575398"/>
                  <a:pt x="1033641" y="569237"/>
                  <a:pt x="1025373" y="569592"/>
                </a:cubicBezTo>
                <a:cubicBezTo>
                  <a:pt x="1017383" y="569947"/>
                  <a:pt x="1024941" y="568045"/>
                  <a:pt x="1016977" y="573927"/>
                </a:cubicBezTo>
                <a:cubicBezTo>
                  <a:pt x="1012590" y="568679"/>
                  <a:pt x="1017054" y="568045"/>
                  <a:pt x="1006579" y="567183"/>
                </a:cubicBezTo>
                <a:cubicBezTo>
                  <a:pt x="1000086" y="566676"/>
                  <a:pt x="1000238" y="569009"/>
                  <a:pt x="996637" y="572761"/>
                </a:cubicBezTo>
                <a:cubicBezTo>
                  <a:pt x="991970" y="566854"/>
                  <a:pt x="1000822" y="568502"/>
                  <a:pt x="983753" y="565991"/>
                </a:cubicBezTo>
                <a:lnTo>
                  <a:pt x="982274" y="579353"/>
                </a:lnTo>
                <a:lnTo>
                  <a:pt x="990423" y="574257"/>
                </a:lnTo>
                <a:cubicBezTo>
                  <a:pt x="992198" y="577578"/>
                  <a:pt x="991463" y="576184"/>
                  <a:pt x="990981" y="577020"/>
                </a:cubicBezTo>
                <a:lnTo>
                  <a:pt x="988927" y="579784"/>
                </a:lnTo>
                <a:cubicBezTo>
                  <a:pt x="988648" y="580164"/>
                  <a:pt x="987836" y="580874"/>
                  <a:pt x="987329" y="581432"/>
                </a:cubicBezTo>
                <a:lnTo>
                  <a:pt x="996053" y="581711"/>
                </a:lnTo>
                <a:close/>
                <a:moveTo>
                  <a:pt x="1005083" y="594591"/>
                </a:moveTo>
                <a:cubicBezTo>
                  <a:pt x="1004677" y="590711"/>
                  <a:pt x="1011702" y="587796"/>
                  <a:pt x="993289" y="585666"/>
                </a:cubicBezTo>
                <a:cubicBezTo>
                  <a:pt x="992680" y="593095"/>
                  <a:pt x="991919" y="593500"/>
                  <a:pt x="994963" y="600143"/>
                </a:cubicBezTo>
                <a:cubicBezTo>
                  <a:pt x="1002166" y="598267"/>
                  <a:pt x="1001988" y="596467"/>
                  <a:pt x="1005083" y="594591"/>
                </a:cubicBezTo>
                <a:close/>
                <a:moveTo>
                  <a:pt x="1030800" y="648949"/>
                </a:moveTo>
                <a:lnTo>
                  <a:pt x="1038333" y="650395"/>
                </a:lnTo>
                <a:lnTo>
                  <a:pt x="1035188" y="640304"/>
                </a:lnTo>
                <a:cubicBezTo>
                  <a:pt x="1033285" y="638833"/>
                  <a:pt x="1036329" y="639061"/>
                  <a:pt x="1032804" y="639720"/>
                </a:cubicBezTo>
                <a:cubicBezTo>
                  <a:pt x="1029405" y="640380"/>
                  <a:pt x="1030572" y="640253"/>
                  <a:pt x="1028010" y="641673"/>
                </a:cubicBezTo>
                <a:cubicBezTo>
                  <a:pt x="1027883" y="654299"/>
                  <a:pt x="1027731" y="645146"/>
                  <a:pt x="1030800" y="648949"/>
                </a:cubicBezTo>
                <a:close/>
                <a:moveTo>
                  <a:pt x="1016800" y="612947"/>
                </a:moveTo>
                <a:cubicBezTo>
                  <a:pt x="1022836" y="617232"/>
                  <a:pt x="1024003" y="619235"/>
                  <a:pt x="1031256" y="613834"/>
                </a:cubicBezTo>
                <a:cubicBezTo>
                  <a:pt x="1028974" y="607901"/>
                  <a:pt x="1033717" y="608890"/>
                  <a:pt x="1025296" y="608561"/>
                </a:cubicBezTo>
                <a:cubicBezTo>
                  <a:pt x="1021162" y="608383"/>
                  <a:pt x="1017180" y="609904"/>
                  <a:pt x="1016800" y="612947"/>
                </a:cubicBezTo>
                <a:close/>
                <a:moveTo>
                  <a:pt x="1028086" y="595427"/>
                </a:moveTo>
                <a:cubicBezTo>
                  <a:pt x="1027934" y="598343"/>
                  <a:pt x="1028137" y="597785"/>
                  <a:pt x="1028188" y="598926"/>
                </a:cubicBezTo>
                <a:cubicBezTo>
                  <a:pt x="1032778" y="597430"/>
                  <a:pt x="1032575" y="605848"/>
                  <a:pt x="1032525" y="594413"/>
                </a:cubicBezTo>
                <a:cubicBezTo>
                  <a:pt x="1032499" y="585691"/>
                  <a:pt x="1032829" y="592791"/>
                  <a:pt x="1028644" y="591421"/>
                </a:cubicBezTo>
                <a:lnTo>
                  <a:pt x="1028086" y="595427"/>
                </a:lnTo>
                <a:close/>
                <a:moveTo>
                  <a:pt x="1001405" y="573724"/>
                </a:moveTo>
                <a:cubicBezTo>
                  <a:pt x="1005945" y="580697"/>
                  <a:pt x="1007112" y="580646"/>
                  <a:pt x="1010358" y="574282"/>
                </a:cubicBezTo>
                <a:cubicBezTo>
                  <a:pt x="1002673" y="567589"/>
                  <a:pt x="1004803" y="572076"/>
                  <a:pt x="1001405" y="573724"/>
                </a:cubicBezTo>
                <a:close/>
                <a:moveTo>
                  <a:pt x="1206993" y="20451"/>
                </a:moveTo>
                <a:lnTo>
                  <a:pt x="1204381" y="20426"/>
                </a:lnTo>
                <a:lnTo>
                  <a:pt x="1197812" y="21440"/>
                </a:lnTo>
                <a:cubicBezTo>
                  <a:pt x="1194971" y="33712"/>
                  <a:pt x="1187159" y="31911"/>
                  <a:pt x="1179551" y="46236"/>
                </a:cubicBezTo>
                <a:cubicBezTo>
                  <a:pt x="1169609" y="64871"/>
                  <a:pt x="1169710" y="56251"/>
                  <a:pt x="1151398" y="63401"/>
                </a:cubicBezTo>
                <a:cubicBezTo>
                  <a:pt x="1146656" y="78132"/>
                  <a:pt x="1149445" y="69587"/>
                  <a:pt x="1147797" y="81174"/>
                </a:cubicBezTo>
                <a:cubicBezTo>
                  <a:pt x="1144728" y="103004"/>
                  <a:pt x="1140594" y="69308"/>
                  <a:pt x="1145743" y="102624"/>
                </a:cubicBezTo>
                <a:cubicBezTo>
                  <a:pt x="1145768" y="102801"/>
                  <a:pt x="1145768" y="103536"/>
                  <a:pt x="1145819" y="103764"/>
                </a:cubicBezTo>
                <a:lnTo>
                  <a:pt x="1145768" y="106072"/>
                </a:lnTo>
                <a:cubicBezTo>
                  <a:pt x="1147163" y="114692"/>
                  <a:pt x="1151196" y="111345"/>
                  <a:pt x="1151830" y="123338"/>
                </a:cubicBezTo>
                <a:cubicBezTo>
                  <a:pt x="1155456" y="126380"/>
                  <a:pt x="1166996" y="125113"/>
                  <a:pt x="1171156" y="116568"/>
                </a:cubicBezTo>
                <a:cubicBezTo>
                  <a:pt x="1176330" y="105945"/>
                  <a:pt x="1172145" y="105362"/>
                  <a:pt x="1181301" y="92710"/>
                </a:cubicBezTo>
                <a:cubicBezTo>
                  <a:pt x="1173312" y="87335"/>
                  <a:pt x="1176051" y="95702"/>
                  <a:pt x="1168493" y="88983"/>
                </a:cubicBezTo>
                <a:cubicBezTo>
                  <a:pt x="1181833" y="84521"/>
                  <a:pt x="1165652" y="80211"/>
                  <a:pt x="1182822" y="71895"/>
                </a:cubicBezTo>
                <a:cubicBezTo>
                  <a:pt x="1200094" y="63553"/>
                  <a:pt x="1185917" y="75140"/>
                  <a:pt x="1197330" y="56124"/>
                </a:cubicBezTo>
                <a:cubicBezTo>
                  <a:pt x="1203823" y="45324"/>
                  <a:pt x="1204051" y="50724"/>
                  <a:pt x="1208261" y="35715"/>
                </a:cubicBezTo>
                <a:cubicBezTo>
                  <a:pt x="1212573" y="20325"/>
                  <a:pt x="1209275" y="27677"/>
                  <a:pt x="1223910" y="25497"/>
                </a:cubicBezTo>
                <a:cubicBezTo>
                  <a:pt x="1209631" y="27474"/>
                  <a:pt x="1221373" y="25548"/>
                  <a:pt x="1216833" y="21288"/>
                </a:cubicBezTo>
                <a:cubicBezTo>
                  <a:pt x="1209580" y="19539"/>
                  <a:pt x="1212370" y="19032"/>
                  <a:pt x="1206968" y="20451"/>
                </a:cubicBezTo>
                <a:close/>
                <a:moveTo>
                  <a:pt x="1229388" y="4504"/>
                </a:moveTo>
                <a:cubicBezTo>
                  <a:pt x="1232660" y="9752"/>
                  <a:pt x="1232989" y="8738"/>
                  <a:pt x="1232660" y="19260"/>
                </a:cubicBezTo>
                <a:lnTo>
                  <a:pt x="1240928" y="18854"/>
                </a:lnTo>
                <a:cubicBezTo>
                  <a:pt x="1233091" y="14062"/>
                  <a:pt x="1235957" y="10868"/>
                  <a:pt x="1244529" y="11223"/>
                </a:cubicBezTo>
                <a:lnTo>
                  <a:pt x="1245797" y="23393"/>
                </a:lnTo>
                <a:lnTo>
                  <a:pt x="1228526" y="22252"/>
                </a:lnTo>
                <a:lnTo>
                  <a:pt x="1229388" y="4504"/>
                </a:lnTo>
                <a:close/>
                <a:moveTo>
                  <a:pt x="1214957" y="1208"/>
                </a:moveTo>
                <a:lnTo>
                  <a:pt x="1212015" y="8079"/>
                </a:lnTo>
                <a:cubicBezTo>
                  <a:pt x="1212192" y="8561"/>
                  <a:pt x="1212573" y="9397"/>
                  <a:pt x="1212750" y="9854"/>
                </a:cubicBezTo>
                <a:cubicBezTo>
                  <a:pt x="1212902" y="10285"/>
                  <a:pt x="1213232" y="10969"/>
                  <a:pt x="1213359" y="11375"/>
                </a:cubicBezTo>
                <a:cubicBezTo>
                  <a:pt x="1213460" y="11755"/>
                  <a:pt x="1213714" y="12389"/>
                  <a:pt x="1213790" y="12718"/>
                </a:cubicBezTo>
                <a:cubicBezTo>
                  <a:pt x="1213942" y="13327"/>
                  <a:pt x="1213891" y="17637"/>
                  <a:pt x="1213968" y="18778"/>
                </a:cubicBezTo>
                <a:cubicBezTo>
                  <a:pt x="1223910" y="12211"/>
                  <a:pt x="1219065" y="6532"/>
                  <a:pt x="1225127" y="10665"/>
                </a:cubicBezTo>
                <a:cubicBezTo>
                  <a:pt x="1227765" y="14037"/>
                  <a:pt x="1230783" y="6152"/>
                  <a:pt x="1227283" y="21922"/>
                </a:cubicBezTo>
                <a:cubicBezTo>
                  <a:pt x="1227587" y="29731"/>
                  <a:pt x="1249957" y="43422"/>
                  <a:pt x="1255562" y="61575"/>
                </a:cubicBezTo>
                <a:cubicBezTo>
                  <a:pt x="1247522" y="75216"/>
                  <a:pt x="1243566" y="68599"/>
                  <a:pt x="1238975" y="78411"/>
                </a:cubicBezTo>
                <a:cubicBezTo>
                  <a:pt x="1243946" y="90428"/>
                  <a:pt x="1246000" y="74430"/>
                  <a:pt x="1247091" y="102902"/>
                </a:cubicBezTo>
                <a:cubicBezTo>
                  <a:pt x="1247978" y="126127"/>
                  <a:pt x="1245671" y="118368"/>
                  <a:pt x="1236337" y="131781"/>
                </a:cubicBezTo>
                <a:cubicBezTo>
                  <a:pt x="1242449" y="139412"/>
                  <a:pt x="1240547" y="136674"/>
                  <a:pt x="1245113" y="140021"/>
                </a:cubicBezTo>
                <a:cubicBezTo>
                  <a:pt x="1235272" y="156653"/>
                  <a:pt x="1232609" y="145243"/>
                  <a:pt x="1238113" y="170876"/>
                </a:cubicBezTo>
                <a:cubicBezTo>
                  <a:pt x="1224747" y="183680"/>
                  <a:pt x="1234055" y="165958"/>
                  <a:pt x="1226725" y="186748"/>
                </a:cubicBezTo>
                <a:cubicBezTo>
                  <a:pt x="1223910" y="194759"/>
                  <a:pt x="1227384" y="187863"/>
                  <a:pt x="1222007" y="195115"/>
                </a:cubicBezTo>
                <a:cubicBezTo>
                  <a:pt x="1210138" y="211087"/>
                  <a:pt x="1219395" y="204876"/>
                  <a:pt x="1221779" y="218643"/>
                </a:cubicBezTo>
                <a:cubicBezTo>
                  <a:pt x="1223757" y="230331"/>
                  <a:pt x="1220308" y="224094"/>
                  <a:pt x="1216681" y="235123"/>
                </a:cubicBezTo>
                <a:cubicBezTo>
                  <a:pt x="1225076" y="240092"/>
                  <a:pt x="1223960" y="227770"/>
                  <a:pt x="1226852" y="239585"/>
                </a:cubicBezTo>
                <a:cubicBezTo>
                  <a:pt x="1228982" y="248332"/>
                  <a:pt x="1228728" y="239864"/>
                  <a:pt x="1218710" y="246837"/>
                </a:cubicBezTo>
                <a:lnTo>
                  <a:pt x="1235830" y="249144"/>
                </a:lnTo>
                <a:cubicBezTo>
                  <a:pt x="1242830" y="245594"/>
                  <a:pt x="1245011" y="243845"/>
                  <a:pt x="1249551" y="237151"/>
                </a:cubicBezTo>
                <a:cubicBezTo>
                  <a:pt x="1245036" y="219708"/>
                  <a:pt x="1247700" y="245011"/>
                  <a:pt x="1241790" y="209871"/>
                </a:cubicBezTo>
                <a:cubicBezTo>
                  <a:pt x="1239964" y="198867"/>
                  <a:pt x="1236160" y="206220"/>
                  <a:pt x="1241181" y="195368"/>
                </a:cubicBezTo>
                <a:cubicBezTo>
                  <a:pt x="1251529" y="172930"/>
                  <a:pt x="1253102" y="195596"/>
                  <a:pt x="1251073" y="158732"/>
                </a:cubicBezTo>
                <a:lnTo>
                  <a:pt x="1251276" y="155182"/>
                </a:lnTo>
                <a:cubicBezTo>
                  <a:pt x="1251301" y="154802"/>
                  <a:pt x="1251326" y="153914"/>
                  <a:pt x="1251605" y="153407"/>
                </a:cubicBezTo>
                <a:cubicBezTo>
                  <a:pt x="1250997" y="140680"/>
                  <a:pt x="1255029" y="142581"/>
                  <a:pt x="1256602" y="132110"/>
                </a:cubicBezTo>
                <a:cubicBezTo>
                  <a:pt x="1258098" y="122146"/>
                  <a:pt x="1256044" y="114084"/>
                  <a:pt x="1263982" y="106807"/>
                </a:cubicBezTo>
                <a:lnTo>
                  <a:pt x="1272783" y="102142"/>
                </a:lnTo>
                <a:cubicBezTo>
                  <a:pt x="1272732" y="102116"/>
                  <a:pt x="1252544" y="98541"/>
                  <a:pt x="1268116" y="82771"/>
                </a:cubicBezTo>
                <a:cubicBezTo>
                  <a:pt x="1263373" y="75951"/>
                  <a:pt x="1262993" y="79856"/>
                  <a:pt x="1260381" y="70754"/>
                </a:cubicBezTo>
                <a:cubicBezTo>
                  <a:pt x="1273011" y="64212"/>
                  <a:pt x="1273189" y="52600"/>
                  <a:pt x="1278895" y="42864"/>
                </a:cubicBezTo>
                <a:cubicBezTo>
                  <a:pt x="1285667" y="31404"/>
                  <a:pt x="1282953" y="43194"/>
                  <a:pt x="1287747" y="31683"/>
                </a:cubicBezTo>
                <a:cubicBezTo>
                  <a:pt x="1280620" y="22328"/>
                  <a:pt x="1287316" y="30238"/>
                  <a:pt x="1276714" y="24128"/>
                </a:cubicBezTo>
                <a:cubicBezTo>
                  <a:pt x="1268319" y="19412"/>
                  <a:pt x="1265250" y="17840"/>
                  <a:pt x="1259772" y="11831"/>
                </a:cubicBezTo>
                <a:cubicBezTo>
                  <a:pt x="1253254" y="23266"/>
                  <a:pt x="1259062" y="13378"/>
                  <a:pt x="1257160" y="19437"/>
                </a:cubicBezTo>
                <a:cubicBezTo>
                  <a:pt x="1257084" y="19666"/>
                  <a:pt x="1256830" y="20401"/>
                  <a:pt x="1256754" y="20629"/>
                </a:cubicBezTo>
                <a:cubicBezTo>
                  <a:pt x="1252950" y="28869"/>
                  <a:pt x="1250160" y="17434"/>
                  <a:pt x="1252265" y="25674"/>
                </a:cubicBezTo>
                <a:cubicBezTo>
                  <a:pt x="1244022" y="18144"/>
                  <a:pt x="1245036" y="22429"/>
                  <a:pt x="1245873" y="5366"/>
                </a:cubicBezTo>
                <a:cubicBezTo>
                  <a:pt x="1233497" y="1360"/>
                  <a:pt x="1225406" y="-1835"/>
                  <a:pt x="1214931" y="1208"/>
                </a:cubicBezTo>
                <a:close/>
                <a:moveTo>
                  <a:pt x="730413" y="812660"/>
                </a:moveTo>
                <a:cubicBezTo>
                  <a:pt x="726438" y="808096"/>
                  <a:pt x="734511" y="809972"/>
                  <a:pt x="727052" y="810479"/>
                </a:cubicBezTo>
                <a:cubicBezTo>
                  <a:pt x="720620" y="810910"/>
                  <a:pt x="726400" y="809059"/>
                  <a:pt x="723963" y="814181"/>
                </a:cubicBezTo>
                <a:cubicBezTo>
                  <a:pt x="731039" y="816792"/>
                  <a:pt x="725759" y="816640"/>
                  <a:pt x="730413" y="812660"/>
                </a:cubicBezTo>
                <a:close/>
                <a:moveTo>
                  <a:pt x="772808" y="804065"/>
                </a:moveTo>
                <a:lnTo>
                  <a:pt x="783912" y="805307"/>
                </a:lnTo>
                <a:lnTo>
                  <a:pt x="781104" y="800642"/>
                </a:lnTo>
                <a:lnTo>
                  <a:pt x="780186" y="789968"/>
                </a:lnTo>
                <a:cubicBezTo>
                  <a:pt x="765078" y="787508"/>
                  <a:pt x="768558" y="785936"/>
                  <a:pt x="764167" y="795317"/>
                </a:cubicBezTo>
                <a:cubicBezTo>
                  <a:pt x="763062" y="792960"/>
                  <a:pt x="763308" y="792630"/>
                  <a:pt x="763011" y="791819"/>
                </a:cubicBezTo>
                <a:cubicBezTo>
                  <a:pt x="762927" y="791616"/>
                  <a:pt x="762618" y="790830"/>
                  <a:pt x="762549" y="790627"/>
                </a:cubicBezTo>
                <a:lnTo>
                  <a:pt x="761449" y="788193"/>
                </a:lnTo>
                <a:lnTo>
                  <a:pt x="748014" y="793720"/>
                </a:lnTo>
                <a:cubicBezTo>
                  <a:pt x="744319" y="784035"/>
                  <a:pt x="751603" y="788878"/>
                  <a:pt x="737580" y="786900"/>
                </a:cubicBezTo>
                <a:lnTo>
                  <a:pt x="736540" y="801960"/>
                </a:lnTo>
                <a:cubicBezTo>
                  <a:pt x="747253" y="801048"/>
                  <a:pt x="742028" y="804369"/>
                  <a:pt x="746807" y="796458"/>
                </a:cubicBezTo>
                <a:cubicBezTo>
                  <a:pt x="755714" y="806575"/>
                  <a:pt x="749815" y="800363"/>
                  <a:pt x="772806" y="804065"/>
                </a:cubicBezTo>
                <a:close/>
                <a:moveTo>
                  <a:pt x="834868" y="838445"/>
                </a:moveTo>
                <a:cubicBezTo>
                  <a:pt x="830794" y="840042"/>
                  <a:pt x="832111" y="845417"/>
                  <a:pt x="832108" y="845290"/>
                </a:cubicBezTo>
                <a:cubicBezTo>
                  <a:pt x="832085" y="844986"/>
                  <a:pt x="831974" y="846101"/>
                  <a:pt x="831832" y="846482"/>
                </a:cubicBezTo>
                <a:cubicBezTo>
                  <a:pt x="826498" y="838039"/>
                  <a:pt x="831687" y="843312"/>
                  <a:pt x="824720" y="838470"/>
                </a:cubicBezTo>
                <a:lnTo>
                  <a:pt x="811019" y="847800"/>
                </a:lnTo>
                <a:cubicBezTo>
                  <a:pt x="820157" y="850183"/>
                  <a:pt x="817730" y="851147"/>
                  <a:pt x="828771" y="852414"/>
                </a:cubicBezTo>
                <a:cubicBezTo>
                  <a:pt x="834824" y="853124"/>
                  <a:pt x="840752" y="853226"/>
                  <a:pt x="847153" y="852896"/>
                </a:cubicBezTo>
                <a:cubicBezTo>
                  <a:pt x="850019" y="834210"/>
                  <a:pt x="845624" y="841842"/>
                  <a:pt x="834870" y="838445"/>
                </a:cubicBezTo>
                <a:close/>
                <a:moveTo>
                  <a:pt x="723963" y="814181"/>
                </a:moveTo>
                <a:cubicBezTo>
                  <a:pt x="726400" y="809059"/>
                  <a:pt x="720620" y="810910"/>
                  <a:pt x="727052" y="810479"/>
                </a:cubicBezTo>
                <a:cubicBezTo>
                  <a:pt x="734514" y="809972"/>
                  <a:pt x="726441" y="808096"/>
                  <a:pt x="730413" y="812660"/>
                </a:cubicBezTo>
                <a:cubicBezTo>
                  <a:pt x="725759" y="816640"/>
                  <a:pt x="731039" y="816792"/>
                  <a:pt x="723963" y="814181"/>
                </a:cubicBezTo>
                <a:close/>
                <a:moveTo>
                  <a:pt x="736581" y="820139"/>
                </a:moveTo>
                <a:lnTo>
                  <a:pt x="740864" y="820443"/>
                </a:lnTo>
                <a:lnTo>
                  <a:pt x="743751" y="818187"/>
                </a:lnTo>
                <a:cubicBezTo>
                  <a:pt x="736312" y="812685"/>
                  <a:pt x="740081" y="818085"/>
                  <a:pt x="738457" y="806321"/>
                </a:cubicBezTo>
                <a:cubicBezTo>
                  <a:pt x="729018" y="809034"/>
                  <a:pt x="725880" y="800414"/>
                  <a:pt x="720676" y="807690"/>
                </a:cubicBezTo>
                <a:cubicBezTo>
                  <a:pt x="716783" y="813192"/>
                  <a:pt x="719431" y="817604"/>
                  <a:pt x="724087" y="819378"/>
                </a:cubicBezTo>
                <a:cubicBezTo>
                  <a:pt x="739865" y="825362"/>
                  <a:pt x="723273" y="813243"/>
                  <a:pt x="736583" y="820139"/>
                </a:cubicBezTo>
                <a:close/>
                <a:moveTo>
                  <a:pt x="229421" y="1217587"/>
                </a:moveTo>
                <a:cubicBezTo>
                  <a:pt x="223719" y="1223621"/>
                  <a:pt x="221733" y="1222911"/>
                  <a:pt x="227651" y="1231151"/>
                </a:cubicBezTo>
                <a:cubicBezTo>
                  <a:pt x="223342" y="1227906"/>
                  <a:pt x="212849" y="1228920"/>
                  <a:pt x="208083" y="1228793"/>
                </a:cubicBezTo>
                <a:cubicBezTo>
                  <a:pt x="203275" y="1228666"/>
                  <a:pt x="192539" y="1227424"/>
                  <a:pt x="192493" y="1227196"/>
                </a:cubicBezTo>
                <a:cubicBezTo>
                  <a:pt x="179180" y="1229402"/>
                  <a:pt x="195293" y="1231329"/>
                  <a:pt x="167565" y="1228514"/>
                </a:cubicBezTo>
                <a:cubicBezTo>
                  <a:pt x="135344" y="1225294"/>
                  <a:pt x="159301" y="1228235"/>
                  <a:pt x="132468" y="1227881"/>
                </a:cubicBezTo>
                <a:cubicBezTo>
                  <a:pt x="123999" y="1227804"/>
                  <a:pt x="119947" y="1228007"/>
                  <a:pt x="113700" y="1228134"/>
                </a:cubicBezTo>
                <a:cubicBezTo>
                  <a:pt x="110418" y="1228210"/>
                  <a:pt x="107390" y="1228058"/>
                  <a:pt x="104260" y="1228540"/>
                </a:cubicBezTo>
                <a:lnTo>
                  <a:pt x="99994" y="1229554"/>
                </a:lnTo>
                <a:cubicBezTo>
                  <a:pt x="85416" y="1233179"/>
                  <a:pt x="94336" y="1230898"/>
                  <a:pt x="78274" y="1231633"/>
                </a:cubicBezTo>
                <a:cubicBezTo>
                  <a:pt x="63571" y="1232292"/>
                  <a:pt x="68725" y="1235233"/>
                  <a:pt x="66909" y="1229326"/>
                </a:cubicBezTo>
                <a:lnTo>
                  <a:pt x="60910" y="1229250"/>
                </a:lnTo>
                <a:lnTo>
                  <a:pt x="22136" y="1237591"/>
                </a:lnTo>
                <a:cubicBezTo>
                  <a:pt x="22002" y="1257519"/>
                  <a:pt x="24513" y="1256733"/>
                  <a:pt x="39279" y="1263883"/>
                </a:cubicBezTo>
                <a:cubicBezTo>
                  <a:pt x="47397" y="1267813"/>
                  <a:pt x="59921" y="1273568"/>
                  <a:pt x="56482" y="1283532"/>
                </a:cubicBezTo>
                <a:lnTo>
                  <a:pt x="60114" y="1285763"/>
                </a:lnTo>
                <a:cubicBezTo>
                  <a:pt x="77302" y="1261626"/>
                  <a:pt x="99821" y="1323820"/>
                  <a:pt x="152613" y="1306351"/>
                </a:cubicBezTo>
                <a:cubicBezTo>
                  <a:pt x="176173" y="1298542"/>
                  <a:pt x="161084" y="1308075"/>
                  <a:pt x="173682" y="1321487"/>
                </a:cubicBezTo>
                <a:lnTo>
                  <a:pt x="224584" y="1303587"/>
                </a:lnTo>
                <a:lnTo>
                  <a:pt x="226760" y="1310838"/>
                </a:lnTo>
                <a:cubicBezTo>
                  <a:pt x="245529" y="1301736"/>
                  <a:pt x="221452" y="1303689"/>
                  <a:pt x="235196" y="1303105"/>
                </a:cubicBezTo>
                <a:cubicBezTo>
                  <a:pt x="244884" y="1302725"/>
                  <a:pt x="225594" y="1306300"/>
                  <a:pt x="242343" y="1303536"/>
                </a:cubicBezTo>
                <a:cubicBezTo>
                  <a:pt x="253563" y="1301686"/>
                  <a:pt x="242703" y="1306985"/>
                  <a:pt x="248182" y="1300114"/>
                </a:cubicBezTo>
                <a:cubicBezTo>
                  <a:pt x="254261" y="1292431"/>
                  <a:pt x="246338" y="1293750"/>
                  <a:pt x="276975" y="1299074"/>
                </a:cubicBezTo>
                <a:cubicBezTo>
                  <a:pt x="305605" y="1304044"/>
                  <a:pt x="336894" y="1295677"/>
                  <a:pt x="357250" y="1288273"/>
                </a:cubicBezTo>
                <a:cubicBezTo>
                  <a:pt x="363882" y="1285865"/>
                  <a:pt x="422680" y="1262767"/>
                  <a:pt x="425011" y="1261018"/>
                </a:cubicBezTo>
                <a:cubicBezTo>
                  <a:pt x="433857" y="1254325"/>
                  <a:pt x="448552" y="1245831"/>
                  <a:pt x="453087" y="1241115"/>
                </a:cubicBezTo>
                <a:cubicBezTo>
                  <a:pt x="461545" y="1232393"/>
                  <a:pt x="457099" y="1232546"/>
                  <a:pt x="463481" y="1226765"/>
                </a:cubicBezTo>
                <a:cubicBezTo>
                  <a:pt x="478480" y="1213150"/>
                  <a:pt x="459435" y="1249482"/>
                  <a:pt x="473402" y="1224559"/>
                </a:cubicBezTo>
                <a:lnTo>
                  <a:pt x="478001" y="1182522"/>
                </a:lnTo>
                <a:lnTo>
                  <a:pt x="501940" y="1184753"/>
                </a:lnTo>
                <a:lnTo>
                  <a:pt x="504755" y="1178871"/>
                </a:lnTo>
                <a:lnTo>
                  <a:pt x="472299" y="1166423"/>
                </a:lnTo>
                <a:lnTo>
                  <a:pt x="475771" y="1160642"/>
                </a:lnTo>
                <a:cubicBezTo>
                  <a:pt x="465925" y="1174384"/>
                  <a:pt x="442305" y="1184753"/>
                  <a:pt x="426033" y="1171544"/>
                </a:cubicBezTo>
                <a:lnTo>
                  <a:pt x="421818" y="1168451"/>
                </a:lnTo>
                <a:lnTo>
                  <a:pt x="481133" y="1088282"/>
                </a:lnTo>
                <a:lnTo>
                  <a:pt x="484922" y="1090107"/>
                </a:lnTo>
                <a:lnTo>
                  <a:pt x="486304" y="1017849"/>
                </a:lnTo>
                <a:lnTo>
                  <a:pt x="481884" y="1023503"/>
                </a:lnTo>
                <a:cubicBezTo>
                  <a:pt x="486030" y="1026444"/>
                  <a:pt x="483618" y="1020993"/>
                  <a:pt x="482581" y="1031286"/>
                </a:cubicBezTo>
                <a:lnTo>
                  <a:pt x="479472" y="1059632"/>
                </a:lnTo>
                <a:cubicBezTo>
                  <a:pt x="479058" y="1058897"/>
                  <a:pt x="478650" y="1056184"/>
                  <a:pt x="478313" y="1055677"/>
                </a:cubicBezTo>
                <a:cubicBezTo>
                  <a:pt x="468426" y="1040211"/>
                  <a:pt x="463671" y="1054156"/>
                  <a:pt x="458129" y="1065590"/>
                </a:cubicBezTo>
                <a:cubicBezTo>
                  <a:pt x="451611" y="1079053"/>
                  <a:pt x="410027" y="1125324"/>
                  <a:pt x="398127" y="1138533"/>
                </a:cubicBezTo>
                <a:cubicBezTo>
                  <a:pt x="393701" y="1143477"/>
                  <a:pt x="390054" y="1146596"/>
                  <a:pt x="385468" y="1151489"/>
                </a:cubicBezTo>
                <a:cubicBezTo>
                  <a:pt x="368384" y="1169845"/>
                  <a:pt x="379774" y="1160084"/>
                  <a:pt x="363395" y="1169617"/>
                </a:cubicBezTo>
                <a:lnTo>
                  <a:pt x="355820" y="1175170"/>
                </a:lnTo>
                <a:cubicBezTo>
                  <a:pt x="350281" y="1178948"/>
                  <a:pt x="345112" y="1179987"/>
                  <a:pt x="339669" y="1183562"/>
                </a:cubicBezTo>
                <a:cubicBezTo>
                  <a:pt x="316133" y="1198825"/>
                  <a:pt x="347800" y="1196949"/>
                  <a:pt x="286844" y="1207369"/>
                </a:cubicBezTo>
                <a:cubicBezTo>
                  <a:pt x="271360" y="1210006"/>
                  <a:pt x="247309" y="1232977"/>
                  <a:pt x="237595" y="1213353"/>
                </a:cubicBezTo>
                <a:cubicBezTo>
                  <a:pt x="227864" y="1217460"/>
                  <a:pt x="232229" y="1209169"/>
                  <a:pt x="229416" y="1217587"/>
                </a:cubicBezTo>
                <a:close/>
                <a:moveTo>
                  <a:pt x="229421" y="1217587"/>
                </a:moveTo>
                <a:cubicBezTo>
                  <a:pt x="232236" y="1209169"/>
                  <a:pt x="227869" y="1217460"/>
                  <a:pt x="237600" y="1213353"/>
                </a:cubicBezTo>
                <a:cubicBezTo>
                  <a:pt x="247314" y="1233002"/>
                  <a:pt x="271365" y="1210031"/>
                  <a:pt x="286849" y="1207369"/>
                </a:cubicBezTo>
                <a:cubicBezTo>
                  <a:pt x="347805" y="1196949"/>
                  <a:pt x="316138" y="1198825"/>
                  <a:pt x="339674" y="1183562"/>
                </a:cubicBezTo>
                <a:cubicBezTo>
                  <a:pt x="345119" y="1180012"/>
                  <a:pt x="350288" y="1178948"/>
                  <a:pt x="355825" y="1175170"/>
                </a:cubicBezTo>
                <a:lnTo>
                  <a:pt x="363400" y="1169617"/>
                </a:lnTo>
                <a:cubicBezTo>
                  <a:pt x="379780" y="1160084"/>
                  <a:pt x="368389" y="1169845"/>
                  <a:pt x="385473" y="1151515"/>
                </a:cubicBezTo>
                <a:cubicBezTo>
                  <a:pt x="390059" y="1146596"/>
                  <a:pt x="393704" y="1143477"/>
                  <a:pt x="398132" y="1138533"/>
                </a:cubicBezTo>
                <a:cubicBezTo>
                  <a:pt x="410029" y="1125324"/>
                  <a:pt x="451616" y="1079053"/>
                  <a:pt x="458134" y="1065590"/>
                </a:cubicBezTo>
                <a:cubicBezTo>
                  <a:pt x="463676" y="1054156"/>
                  <a:pt x="468431" y="1040211"/>
                  <a:pt x="478318" y="1055677"/>
                </a:cubicBezTo>
                <a:cubicBezTo>
                  <a:pt x="478655" y="1056184"/>
                  <a:pt x="479063" y="1058897"/>
                  <a:pt x="479477" y="1059632"/>
                </a:cubicBezTo>
                <a:lnTo>
                  <a:pt x="482586" y="1031286"/>
                </a:lnTo>
                <a:cubicBezTo>
                  <a:pt x="483623" y="1020993"/>
                  <a:pt x="486033" y="1026444"/>
                  <a:pt x="481889" y="1023503"/>
                </a:cubicBezTo>
                <a:cubicBezTo>
                  <a:pt x="471865" y="1026038"/>
                  <a:pt x="442011" y="1073298"/>
                  <a:pt x="425062" y="1092795"/>
                </a:cubicBezTo>
                <a:cubicBezTo>
                  <a:pt x="420750" y="1097739"/>
                  <a:pt x="416583" y="1101872"/>
                  <a:pt x="412177" y="1110644"/>
                </a:cubicBezTo>
                <a:cubicBezTo>
                  <a:pt x="396483" y="1142058"/>
                  <a:pt x="357570" y="1163051"/>
                  <a:pt x="336719" y="1177680"/>
                </a:cubicBezTo>
                <a:cubicBezTo>
                  <a:pt x="326835" y="1184601"/>
                  <a:pt x="334221" y="1177274"/>
                  <a:pt x="328956" y="1187745"/>
                </a:cubicBezTo>
                <a:cubicBezTo>
                  <a:pt x="318131" y="1209296"/>
                  <a:pt x="300545" y="1199484"/>
                  <a:pt x="285718" y="1202324"/>
                </a:cubicBezTo>
                <a:cubicBezTo>
                  <a:pt x="276022" y="1204175"/>
                  <a:pt x="257200" y="1223951"/>
                  <a:pt x="243167" y="1215356"/>
                </a:cubicBezTo>
                <a:cubicBezTo>
                  <a:pt x="236621" y="1211350"/>
                  <a:pt x="234673" y="1205721"/>
                  <a:pt x="222167" y="1208257"/>
                </a:cubicBezTo>
                <a:cubicBezTo>
                  <a:pt x="208426" y="1211096"/>
                  <a:pt x="213714" y="1218905"/>
                  <a:pt x="214749" y="1229021"/>
                </a:cubicBezTo>
                <a:lnTo>
                  <a:pt x="218175" y="1217333"/>
                </a:lnTo>
                <a:cubicBezTo>
                  <a:pt x="226664" y="1221593"/>
                  <a:pt x="221997" y="1219488"/>
                  <a:pt x="229421" y="1217587"/>
                </a:cubicBezTo>
                <a:close/>
                <a:moveTo>
                  <a:pt x="60109" y="1285763"/>
                </a:moveTo>
                <a:lnTo>
                  <a:pt x="131720" y="1321386"/>
                </a:lnTo>
                <a:cubicBezTo>
                  <a:pt x="135869" y="1319738"/>
                  <a:pt x="149387" y="1328180"/>
                  <a:pt x="159979" y="1328890"/>
                </a:cubicBezTo>
                <a:cubicBezTo>
                  <a:pt x="172348" y="1329727"/>
                  <a:pt x="176444" y="1325468"/>
                  <a:pt x="187261" y="1326837"/>
                </a:cubicBezTo>
                <a:cubicBezTo>
                  <a:pt x="196046" y="1327902"/>
                  <a:pt x="201994" y="1333809"/>
                  <a:pt x="211464" y="1332820"/>
                </a:cubicBezTo>
                <a:cubicBezTo>
                  <a:pt x="230679" y="1330817"/>
                  <a:pt x="271289" y="1305844"/>
                  <a:pt x="306941" y="1303283"/>
                </a:cubicBezTo>
                <a:cubicBezTo>
                  <a:pt x="347133" y="1300393"/>
                  <a:pt x="365006" y="1290226"/>
                  <a:pt x="403818" y="1279476"/>
                </a:cubicBezTo>
                <a:cubicBezTo>
                  <a:pt x="452182" y="1266063"/>
                  <a:pt x="482282" y="1252651"/>
                  <a:pt x="495457" y="1198850"/>
                </a:cubicBezTo>
                <a:cubicBezTo>
                  <a:pt x="495990" y="1199509"/>
                  <a:pt x="496137" y="1200600"/>
                  <a:pt x="496396" y="1201208"/>
                </a:cubicBezTo>
                <a:cubicBezTo>
                  <a:pt x="501205" y="1213125"/>
                  <a:pt x="492125" y="1208992"/>
                  <a:pt x="502158" y="1212440"/>
                </a:cubicBezTo>
                <a:cubicBezTo>
                  <a:pt x="509135" y="1207800"/>
                  <a:pt x="510799" y="1204301"/>
                  <a:pt x="509843" y="1194870"/>
                </a:cubicBezTo>
                <a:cubicBezTo>
                  <a:pt x="498937" y="1190914"/>
                  <a:pt x="506409" y="1200726"/>
                  <a:pt x="498884" y="1195605"/>
                </a:cubicBezTo>
                <a:lnTo>
                  <a:pt x="501940" y="1184753"/>
                </a:lnTo>
                <a:lnTo>
                  <a:pt x="478001" y="1182522"/>
                </a:lnTo>
                <a:lnTo>
                  <a:pt x="473402" y="1224559"/>
                </a:lnTo>
                <a:cubicBezTo>
                  <a:pt x="459435" y="1249482"/>
                  <a:pt x="478480" y="1213150"/>
                  <a:pt x="463481" y="1226765"/>
                </a:cubicBezTo>
                <a:cubicBezTo>
                  <a:pt x="457099" y="1232546"/>
                  <a:pt x="461545" y="1232393"/>
                  <a:pt x="453087" y="1241115"/>
                </a:cubicBezTo>
                <a:cubicBezTo>
                  <a:pt x="448552" y="1245831"/>
                  <a:pt x="433857" y="1254325"/>
                  <a:pt x="425011" y="1261018"/>
                </a:cubicBezTo>
                <a:cubicBezTo>
                  <a:pt x="422677" y="1262767"/>
                  <a:pt x="363882" y="1285865"/>
                  <a:pt x="357250" y="1288273"/>
                </a:cubicBezTo>
                <a:cubicBezTo>
                  <a:pt x="336894" y="1295677"/>
                  <a:pt x="305605" y="1304044"/>
                  <a:pt x="276975" y="1299074"/>
                </a:cubicBezTo>
                <a:cubicBezTo>
                  <a:pt x="246338" y="1293750"/>
                  <a:pt x="254258" y="1292431"/>
                  <a:pt x="248182" y="1300114"/>
                </a:cubicBezTo>
                <a:cubicBezTo>
                  <a:pt x="242703" y="1306985"/>
                  <a:pt x="253566" y="1301686"/>
                  <a:pt x="242343" y="1303536"/>
                </a:cubicBezTo>
                <a:cubicBezTo>
                  <a:pt x="225594" y="1306300"/>
                  <a:pt x="244884" y="1302725"/>
                  <a:pt x="235196" y="1303105"/>
                </a:cubicBezTo>
                <a:cubicBezTo>
                  <a:pt x="221452" y="1303689"/>
                  <a:pt x="245529" y="1301736"/>
                  <a:pt x="226760" y="1310838"/>
                </a:cubicBezTo>
                <a:lnTo>
                  <a:pt x="224584" y="1303587"/>
                </a:lnTo>
                <a:lnTo>
                  <a:pt x="173682" y="1321487"/>
                </a:lnTo>
                <a:cubicBezTo>
                  <a:pt x="161084" y="1308075"/>
                  <a:pt x="176173" y="1298542"/>
                  <a:pt x="152613" y="1306351"/>
                </a:cubicBezTo>
                <a:cubicBezTo>
                  <a:pt x="99821" y="1323820"/>
                  <a:pt x="77302" y="1261601"/>
                  <a:pt x="60114" y="1285763"/>
                </a:cubicBezTo>
                <a:close/>
                <a:moveTo>
                  <a:pt x="42688" y="1272377"/>
                </a:moveTo>
                <a:cubicBezTo>
                  <a:pt x="51197" y="1277980"/>
                  <a:pt x="49695" y="1273872"/>
                  <a:pt x="56480" y="1283532"/>
                </a:cubicBezTo>
                <a:cubicBezTo>
                  <a:pt x="59921" y="1273568"/>
                  <a:pt x="47395" y="1267813"/>
                  <a:pt x="39276" y="1263883"/>
                </a:cubicBezTo>
                <a:cubicBezTo>
                  <a:pt x="24510" y="1256733"/>
                  <a:pt x="22002" y="1257519"/>
                  <a:pt x="22134" y="1237591"/>
                </a:cubicBezTo>
                <a:lnTo>
                  <a:pt x="60908" y="1229250"/>
                </a:lnTo>
                <a:cubicBezTo>
                  <a:pt x="50070" y="1236526"/>
                  <a:pt x="24239" y="1231886"/>
                  <a:pt x="9691" y="1232292"/>
                </a:cubicBezTo>
                <a:cubicBezTo>
                  <a:pt x="150" y="1241952"/>
                  <a:pt x="8877" y="1243143"/>
                  <a:pt x="0" y="1240405"/>
                </a:cubicBezTo>
                <a:cubicBezTo>
                  <a:pt x="2889" y="1244538"/>
                  <a:pt x="888" y="1241115"/>
                  <a:pt x="3553" y="1243448"/>
                </a:cubicBezTo>
                <a:cubicBezTo>
                  <a:pt x="9534" y="1248696"/>
                  <a:pt x="7127" y="1250471"/>
                  <a:pt x="9967" y="1253970"/>
                </a:cubicBezTo>
                <a:lnTo>
                  <a:pt x="20239" y="1262843"/>
                </a:lnTo>
                <a:cubicBezTo>
                  <a:pt x="28431" y="1270247"/>
                  <a:pt x="40164" y="1271971"/>
                  <a:pt x="40278" y="1271743"/>
                </a:cubicBezTo>
                <a:cubicBezTo>
                  <a:pt x="40770" y="1271058"/>
                  <a:pt x="41929" y="1272047"/>
                  <a:pt x="42690" y="1272377"/>
                </a:cubicBezTo>
                <a:close/>
              </a:path>
            </a:pathLst>
          </a:custGeom>
          <a:solidFill>
            <a:srgbClr val="003399"/>
          </a:solidFill>
          <a:ln w="12697" cap="rnd">
            <a:solidFill>
              <a:srgbClr val="003399"/>
            </a:solidFill>
            <a:prstDash val="solid"/>
            <a:round/>
          </a:ln>
        </p:spPr>
        <p:txBody>
          <a:bodyPr rtlCol="0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xmlns="" id="{00FBDA16-B2A6-134F-A936-899EA058EFCF}"/>
              </a:ext>
            </a:extLst>
          </p:cNvPr>
          <p:cNvSpPr>
            <a:spLocks noChangeAspect="1"/>
          </p:cNvSpPr>
          <p:nvPr/>
        </p:nvSpPr>
        <p:spPr>
          <a:xfrm>
            <a:off x="5088195" y="1354542"/>
            <a:ext cx="1325864" cy="1285419"/>
          </a:xfrm>
          <a:prstGeom prst="ellipse">
            <a:avLst/>
          </a:prstGeom>
          <a:solidFill>
            <a:srgbClr val="92D05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75% 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55" name="Группа 76"/>
          <p:cNvGrpSpPr/>
          <p:nvPr/>
        </p:nvGrpSpPr>
        <p:grpSpPr>
          <a:xfrm>
            <a:off x="745696" y="2679828"/>
            <a:ext cx="2848408" cy="240052"/>
            <a:chOff x="4863702" y="2875926"/>
            <a:chExt cx="1496866" cy="252095"/>
          </a:xfrm>
        </p:grpSpPr>
        <p:grpSp>
          <p:nvGrpSpPr>
            <p:cNvPr id="56" name="Группа 75"/>
            <p:cNvGrpSpPr/>
            <p:nvPr/>
          </p:nvGrpSpPr>
          <p:grpSpPr>
            <a:xfrm>
              <a:off x="4863702" y="2875926"/>
              <a:ext cx="414742" cy="252095"/>
              <a:chOff x="4863702" y="2875926"/>
              <a:chExt cx="414742" cy="252095"/>
            </a:xfrm>
          </p:grpSpPr>
          <p:sp>
            <p:nvSpPr>
              <p:cNvPr id="79" name="Прямоугольник 78"/>
              <p:cNvSpPr/>
              <p:nvPr/>
            </p:nvSpPr>
            <p:spPr>
              <a:xfrm>
                <a:off x="4863702" y="2875926"/>
                <a:ext cx="36000" cy="252095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Прямоугольник 79"/>
              <p:cNvSpPr/>
              <p:nvPr/>
            </p:nvSpPr>
            <p:spPr>
              <a:xfrm>
                <a:off x="4917808" y="2875926"/>
                <a:ext cx="36000" cy="252095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4971914" y="2875926"/>
                <a:ext cx="36000" cy="252095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5026020" y="2875926"/>
                <a:ext cx="36000" cy="252095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5080126" y="2875926"/>
                <a:ext cx="36000" cy="252095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5134232" y="2875926"/>
                <a:ext cx="36000" cy="252095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5188338" y="2875926"/>
                <a:ext cx="36000" cy="252095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5242444" y="2875926"/>
                <a:ext cx="36000" cy="252095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7" name="Группа 74"/>
            <p:cNvGrpSpPr/>
            <p:nvPr/>
          </p:nvGrpSpPr>
          <p:grpSpPr>
            <a:xfrm>
              <a:off x="5296550" y="2875926"/>
              <a:ext cx="522954" cy="252095"/>
              <a:chOff x="5296550" y="2875926"/>
              <a:chExt cx="522954" cy="252095"/>
            </a:xfrm>
          </p:grpSpPr>
          <p:sp>
            <p:nvSpPr>
              <p:cNvPr id="69" name="Прямоугольник 68"/>
              <p:cNvSpPr/>
              <p:nvPr/>
            </p:nvSpPr>
            <p:spPr>
              <a:xfrm>
                <a:off x="5296550" y="2875926"/>
                <a:ext cx="36000" cy="252095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5350656" y="2875926"/>
                <a:ext cx="36000" cy="252095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5404762" y="2875926"/>
                <a:ext cx="36000" cy="252095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5458868" y="2875926"/>
                <a:ext cx="36000" cy="252095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5512974" y="2875926"/>
                <a:ext cx="36000" cy="252095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5567080" y="2875926"/>
                <a:ext cx="36000" cy="252095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5621186" y="2875926"/>
                <a:ext cx="36000" cy="252095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5675292" y="2875926"/>
                <a:ext cx="36000" cy="252095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5729398" y="2875926"/>
                <a:ext cx="36000" cy="252095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5783504" y="2875926"/>
                <a:ext cx="36000" cy="252095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8" name="Группа 73"/>
            <p:cNvGrpSpPr/>
            <p:nvPr/>
          </p:nvGrpSpPr>
          <p:grpSpPr>
            <a:xfrm>
              <a:off x="5837610" y="2875926"/>
              <a:ext cx="522958" cy="252095"/>
              <a:chOff x="5837610" y="2875926"/>
              <a:chExt cx="522958" cy="252095"/>
            </a:xfrm>
          </p:grpSpPr>
          <p:sp>
            <p:nvSpPr>
              <p:cNvPr id="59" name="Прямоугольник 58"/>
              <p:cNvSpPr/>
              <p:nvPr/>
            </p:nvSpPr>
            <p:spPr>
              <a:xfrm>
                <a:off x="5837610" y="2875926"/>
                <a:ext cx="36000" cy="252095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5891716" y="2875926"/>
                <a:ext cx="36000" cy="252095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5945822" y="2875926"/>
                <a:ext cx="36000" cy="252095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5999928" y="2875926"/>
                <a:ext cx="36000" cy="252095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6054034" y="2875926"/>
                <a:ext cx="36000" cy="252095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6108140" y="2875926"/>
                <a:ext cx="36000" cy="252095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6162246" y="2875926"/>
                <a:ext cx="36000" cy="252095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6216352" y="2875926"/>
                <a:ext cx="36000" cy="252095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6270458" y="2875926"/>
                <a:ext cx="36000" cy="252095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6324568" y="2875926"/>
                <a:ext cx="36000" cy="252095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87" name="object 161"/>
          <p:cNvSpPr txBox="1"/>
          <p:nvPr/>
        </p:nvSpPr>
        <p:spPr>
          <a:xfrm>
            <a:off x="629928" y="1652053"/>
            <a:ext cx="3097162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300" b="1" spc="-5" dirty="0" smtClean="0">
                <a:latin typeface="Century Gothic"/>
                <a:cs typeface="Calibri"/>
              </a:rPr>
              <a:t>2 463 </a:t>
            </a:r>
            <a:r>
              <a:rPr lang="ru-RU" sz="2000" b="1" spc="-5" dirty="0" smtClean="0">
                <a:latin typeface="Century Gothic"/>
                <a:cs typeface="Calibri"/>
              </a:rPr>
              <a:t>работодателя</a:t>
            </a:r>
            <a:endParaRPr sz="1750" dirty="0">
              <a:latin typeface="Calibri"/>
              <a:cs typeface="Calibri"/>
            </a:endParaRPr>
          </a:p>
        </p:txBody>
      </p:sp>
      <p:sp>
        <p:nvSpPr>
          <p:cNvPr id="88" name="object 82">
            <a:extLst>
              <a:ext uri="{FF2B5EF4-FFF2-40B4-BE49-F238E27FC236}">
                <a16:creationId xmlns:a16="http://schemas.microsoft.com/office/drawing/2014/main" xmlns="" id="{4C305A6B-3ABE-4C43-A960-B4442F00F131}"/>
              </a:ext>
            </a:extLst>
          </p:cNvPr>
          <p:cNvSpPr txBox="1"/>
          <p:nvPr/>
        </p:nvSpPr>
        <p:spPr>
          <a:xfrm>
            <a:off x="629499" y="2101861"/>
            <a:ext cx="2982897" cy="4026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 smtClean="0">
                <a:latin typeface="Calibri"/>
                <a:cs typeface="Calibri"/>
              </a:rPr>
              <a:t>с численностью работников </a:t>
            </a:r>
            <a:endParaRPr lang="ru-RU" sz="1400" b="1" dirty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050" b="1" dirty="0" smtClean="0">
                <a:solidFill>
                  <a:srgbClr val="A8541A"/>
                </a:solidFill>
                <a:latin typeface="Calibri"/>
                <a:cs typeface="Calibri"/>
              </a:rPr>
              <a:t>СВЫШЕ 35 ЧЕЛОВЕК</a:t>
            </a:r>
            <a:endParaRPr lang="ru-RU" sz="1050" b="1" dirty="0">
              <a:solidFill>
                <a:srgbClr val="A8541A"/>
              </a:solidFill>
              <a:latin typeface="Calibri"/>
              <a:cs typeface="Calibri"/>
            </a:endParaRPr>
          </a:p>
        </p:txBody>
      </p:sp>
      <p:sp>
        <p:nvSpPr>
          <p:cNvPr id="90" name="object 14">
            <a:extLst>
              <a:ext uri="{FF2B5EF4-FFF2-40B4-BE49-F238E27FC236}">
                <a16:creationId xmlns:a16="http://schemas.microsoft.com/office/drawing/2014/main" xmlns="" id="{7D236D1F-0813-E549-BA30-E3BE97913998}"/>
              </a:ext>
            </a:extLst>
          </p:cNvPr>
          <p:cNvSpPr txBox="1"/>
          <p:nvPr/>
        </p:nvSpPr>
        <p:spPr>
          <a:xfrm>
            <a:off x="8510266" y="1469593"/>
            <a:ext cx="2592649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300" b="1" spc="-5" dirty="0" smtClean="0">
                <a:solidFill>
                  <a:schemeClr val="bg1"/>
                </a:solidFill>
                <a:latin typeface="Century Gothic"/>
                <a:cs typeface="Century Gothic"/>
              </a:rPr>
              <a:t>4 911 </a:t>
            </a:r>
            <a:r>
              <a:rPr lang="ru-RU" sz="2000" b="1" spc="-5" dirty="0" smtClean="0">
                <a:solidFill>
                  <a:schemeClr val="bg1"/>
                </a:solidFill>
                <a:latin typeface="Century Gothic"/>
                <a:cs typeface="Century Gothic"/>
              </a:rPr>
              <a:t>инвалидов</a:t>
            </a:r>
            <a:endParaRPr sz="33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91" name="object 82">
            <a:extLst>
              <a:ext uri="{FF2B5EF4-FFF2-40B4-BE49-F238E27FC236}">
                <a16:creationId xmlns:a16="http://schemas.microsoft.com/office/drawing/2014/main" xmlns="" id="{4C305A6B-3ABE-4C43-A960-B4442F00F131}"/>
              </a:ext>
            </a:extLst>
          </p:cNvPr>
          <p:cNvSpPr txBox="1"/>
          <p:nvPr/>
        </p:nvSpPr>
        <p:spPr>
          <a:xfrm>
            <a:off x="8141516" y="2056694"/>
            <a:ext cx="26354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Calibri"/>
                <a:cs typeface="Calibri"/>
              </a:rPr>
              <a:t>работают в счет квоты</a:t>
            </a:r>
            <a:endParaRPr lang="ru-RU" sz="1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97" name="object 3"/>
          <p:cNvSpPr/>
          <p:nvPr/>
        </p:nvSpPr>
        <p:spPr>
          <a:xfrm>
            <a:off x="7548004" y="4238626"/>
            <a:ext cx="3701021" cy="428624"/>
          </a:xfrm>
          <a:prstGeom prst="roundRect">
            <a:avLst>
              <a:gd name="adj" fmla="val 20556"/>
            </a:avLst>
          </a:prstGeom>
          <a:noFill/>
          <a:ln w="12700">
            <a:solidFill>
              <a:srgbClr val="1D4AA5"/>
            </a:solidFill>
            <a:prstDash val="solid"/>
          </a:ln>
        </p:spPr>
        <p:txBody>
          <a:bodyPr wrap="square" lIns="0" tIns="0" rIns="0" bIns="0" rtlCol="0" anchor="ctr"/>
          <a:lstStyle/>
          <a:p>
            <a:pPr algn="ctr"/>
            <a:r>
              <a:rPr lang="ru-RU" sz="2000" b="1" dirty="0" smtClean="0">
                <a:ln w="12700">
                  <a:noFill/>
                </a:ln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создано 157 </a:t>
            </a:r>
            <a:r>
              <a:rPr lang="ru-RU" sz="2000" b="1" dirty="0" smtClean="0">
                <a:ln w="12700">
                  <a:noFill/>
                </a:ln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рабочих мест</a:t>
            </a:r>
            <a:endParaRPr lang="ru-RU" sz="2000" b="1" dirty="0">
              <a:ln w="12700">
                <a:noFill/>
              </a:ln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8" name="object 3"/>
          <p:cNvSpPr/>
          <p:nvPr/>
        </p:nvSpPr>
        <p:spPr>
          <a:xfrm>
            <a:off x="6848475" y="5229225"/>
            <a:ext cx="4419602" cy="428625"/>
          </a:xfrm>
          <a:prstGeom prst="roundRect">
            <a:avLst>
              <a:gd name="adj" fmla="val 20556"/>
            </a:avLst>
          </a:prstGeom>
          <a:noFill/>
          <a:ln w="12700">
            <a:solidFill>
              <a:srgbClr val="1D4AA5"/>
            </a:solidFill>
            <a:prstDash val="solid"/>
          </a:ln>
        </p:spPr>
        <p:txBody>
          <a:bodyPr wrap="square" lIns="0" tIns="0" rIns="0" bIns="0" rtlCol="0" anchor="ctr"/>
          <a:lstStyle/>
          <a:p>
            <a:pPr algn="ctr"/>
            <a:r>
              <a:rPr lang="ru-RU" sz="2000" b="1" dirty="0" smtClean="0">
                <a:ln w="12700">
                  <a:noFill/>
                </a:ln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трудоустроено 155 </a:t>
            </a:r>
            <a:r>
              <a:rPr lang="ru-RU" sz="2000" b="1" dirty="0" smtClean="0">
                <a:ln w="12700">
                  <a:noFill/>
                </a:ln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инвалидов</a:t>
            </a:r>
            <a:endParaRPr sz="2000" b="1" dirty="0">
              <a:ln w="12700">
                <a:noFill/>
              </a:ln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3563" name="Picture 11" descr="C:\Users\1\Desktop\доклад на форум март 2023\new_logo_sberban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52934" y="5845313"/>
            <a:ext cx="1346184" cy="433336"/>
          </a:xfrm>
          <a:prstGeom prst="rect">
            <a:avLst/>
          </a:prstGeom>
          <a:noFill/>
        </p:spPr>
      </p:pic>
      <p:sp>
        <p:nvSpPr>
          <p:cNvPr id="89" name="object 161"/>
          <p:cNvSpPr txBox="1"/>
          <p:nvPr/>
        </p:nvSpPr>
        <p:spPr>
          <a:xfrm>
            <a:off x="620876" y="3022872"/>
            <a:ext cx="308733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300" b="1" spc="-5" dirty="0" smtClean="0">
                <a:latin typeface="Century Gothic"/>
                <a:cs typeface="Calibri"/>
              </a:rPr>
              <a:t>6 514 </a:t>
            </a:r>
            <a:r>
              <a:rPr lang="ru-RU" sz="2000" b="1" spc="-5" dirty="0" smtClean="0">
                <a:latin typeface="Century Gothic"/>
                <a:cs typeface="Calibri"/>
              </a:rPr>
              <a:t>рабочих мест</a:t>
            </a:r>
            <a:endParaRPr sz="1750" dirty="0">
              <a:latin typeface="Calibri"/>
              <a:cs typeface="Calibri"/>
            </a:endParaRPr>
          </a:p>
        </p:txBody>
      </p:sp>
      <p:sp>
        <p:nvSpPr>
          <p:cNvPr id="96" name="Стрелка вправо с вырезом 95"/>
          <p:cNvSpPr/>
          <p:nvPr/>
        </p:nvSpPr>
        <p:spPr>
          <a:xfrm rot="9783788">
            <a:off x="4083113" y="1946496"/>
            <a:ext cx="805758" cy="615636"/>
          </a:xfrm>
          <a:prstGeom prst="notched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Стрелка вправо с вырезом 99"/>
          <p:cNvSpPr/>
          <p:nvPr/>
        </p:nvSpPr>
        <p:spPr>
          <a:xfrm>
            <a:off x="6607521" y="1673383"/>
            <a:ext cx="805758" cy="615636"/>
          </a:xfrm>
          <a:prstGeom prst="notched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object 3"/>
          <p:cNvSpPr/>
          <p:nvPr/>
        </p:nvSpPr>
        <p:spPr>
          <a:xfrm>
            <a:off x="8239126" y="2638426"/>
            <a:ext cx="3000374" cy="1028700"/>
          </a:xfrm>
          <a:prstGeom prst="roundRect">
            <a:avLst>
              <a:gd name="adj" fmla="val 20556"/>
            </a:avLst>
          </a:prstGeom>
          <a:noFill/>
          <a:ln w="12700">
            <a:solidFill>
              <a:srgbClr val="1D4AA5"/>
            </a:solidFill>
            <a:prstDash val="solid"/>
          </a:ln>
        </p:spPr>
        <p:txBody>
          <a:bodyPr wrap="square" lIns="0" tIns="0" rIns="0" bIns="0" rtlCol="0" anchor="ctr"/>
          <a:lstStyle/>
          <a:p>
            <a:pPr algn="ctr"/>
            <a:r>
              <a:rPr lang="ru-RU" sz="1600" b="1" dirty="0" smtClean="0">
                <a:ln w="12700">
                  <a:noFill/>
                </a:ln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Альтернативными способами исполнения </a:t>
            </a:r>
            <a:r>
              <a:rPr lang="ru-RU" sz="1600" b="1" dirty="0" smtClean="0">
                <a:ln w="12700">
                  <a:noFill/>
                </a:ln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квоты </a:t>
            </a:r>
            <a:r>
              <a:rPr lang="ru-RU" sz="1600" b="1" dirty="0" smtClean="0">
                <a:ln w="12700">
                  <a:noFill/>
                </a:ln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воспользовались</a:t>
            </a:r>
            <a:br>
              <a:rPr lang="ru-RU" sz="1600" b="1" dirty="0" smtClean="0">
                <a:ln w="12700">
                  <a:noFill/>
                </a:ln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2000" b="1" dirty="0" smtClean="0">
                <a:ln w="12700">
                  <a:noFill/>
                </a:ln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17 компаний</a:t>
            </a:r>
            <a:endParaRPr lang="ru-RU" sz="2000" b="1" dirty="0">
              <a:ln w="12700">
                <a:noFill/>
              </a:ln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3" name="Стрелка вправо с вырезом 92"/>
          <p:cNvSpPr/>
          <p:nvPr/>
        </p:nvSpPr>
        <p:spPr>
          <a:xfrm rot="5400000">
            <a:off x="8996363" y="3738569"/>
            <a:ext cx="514350" cy="409575"/>
          </a:xfrm>
          <a:prstGeom prst="notched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Стрелка вправо с вырезом 93"/>
          <p:cNvSpPr/>
          <p:nvPr/>
        </p:nvSpPr>
        <p:spPr>
          <a:xfrm rot="5400000">
            <a:off x="9024938" y="4738693"/>
            <a:ext cx="514350" cy="409575"/>
          </a:xfrm>
          <a:prstGeom prst="notched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233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253" y="209498"/>
            <a:ext cx="7700041" cy="1148521"/>
          </a:xfrm>
        </p:spPr>
        <p:txBody>
          <a:bodyPr/>
          <a:lstStyle/>
          <a:p>
            <a:pPr algn="ctr"/>
            <a:r>
              <a:rPr lang="ru-RU" sz="2400" dirty="0" smtClean="0"/>
              <a:t>Более чем в 30 регионах России внедрен институт квотирования рабочих мест для несовершеннолетних</a:t>
            </a:r>
            <a:endParaRPr lang="ru-RU" sz="2400" dirty="0"/>
          </a:p>
        </p:txBody>
      </p:sp>
      <p:pic>
        <p:nvPicPr>
          <p:cNvPr id="1026" name="Picture 2" descr="N:\Departament\04\2023\Переписка с федеральными органами\Минтруд РФ\Обсуждение проекта ФЗ\В Питере\Карт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426" y="1365476"/>
            <a:ext cx="8633882" cy="447603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9712170" y="2547891"/>
            <a:ext cx="292964" cy="2308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9623395" y="2796466"/>
            <a:ext cx="1784411" cy="8611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defTabSz="86401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 smtClean="0">
                <a:latin typeface="Century Gothic" panose="020B0502020202020204" pitchFamily="34" charset="0"/>
                <a:ea typeface="+mj-ea"/>
                <a:cs typeface="+mj-cs"/>
              </a:rPr>
              <a:t>субъекты РФ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, в которых принят региональный закон о квотировании рабочих мест для несовершеннолетних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96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206478" y="4513007"/>
            <a:ext cx="3274141" cy="1710811"/>
          </a:xfrm>
          <a:prstGeom prst="round2DiagRect">
            <a:avLst>
              <a:gd name="adj1" fmla="val 10143"/>
              <a:gd name="adj2" fmla="val 0"/>
            </a:avLst>
          </a:prstGeom>
          <a:gradFill flip="none" rotWithShape="1">
            <a:gsLst>
              <a:gs pos="0">
                <a:srgbClr val="003399">
                  <a:shade val="30000"/>
                  <a:satMod val="115000"/>
                </a:srgbClr>
              </a:gs>
              <a:gs pos="50000">
                <a:srgbClr val="003399">
                  <a:shade val="67500"/>
                  <a:satMod val="115000"/>
                </a:srgbClr>
              </a:gs>
              <a:gs pos="100000">
                <a:srgbClr val="003399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76981" y="2501782"/>
            <a:ext cx="3274141" cy="1834243"/>
          </a:xfrm>
          <a:prstGeom prst="round2DiagRect">
            <a:avLst>
              <a:gd name="adj1" fmla="val 10143"/>
              <a:gd name="adj2" fmla="val 0"/>
            </a:avLst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ru-RU" sz="1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513" y="228548"/>
            <a:ext cx="8567658" cy="1011777"/>
          </a:xfrm>
        </p:spPr>
        <p:txBody>
          <a:bodyPr/>
          <a:lstStyle/>
          <a:p>
            <a:pPr algn="ctr"/>
            <a:r>
              <a:rPr lang="ru-RU" sz="2400" dirty="0" smtClean="0"/>
              <a:t>Закон Иркутской области от 6 марта 2014 года </a:t>
            </a:r>
            <a:br>
              <a:rPr lang="ru-RU" sz="2400" dirty="0" smtClean="0"/>
            </a:br>
            <a:r>
              <a:rPr lang="ru-RU" sz="2400" dirty="0" smtClean="0"/>
              <a:t>№ 22-ОЗ «О квотировании рабочих мест для несовершеннолетних»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8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-2870608" y="5472763"/>
            <a:ext cx="343452" cy="291907"/>
          </a:xfrm>
          <a:prstGeom prst="rect">
            <a:avLst/>
          </a:prstGeom>
          <a:noFill/>
          <a:ln w="28575">
            <a:solidFill>
              <a:srgbClr val="95DA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800" b="1" dirty="0">
                <a:solidFill>
                  <a:schemeClr val="tx2">
                    <a:lumMod val="75000"/>
                  </a:schemeClr>
                </a:solidFill>
              </a:rPr>
              <a:t>ТЫС. </a:t>
            </a:r>
          </a:p>
          <a:p>
            <a:pPr algn="ctr"/>
            <a:r>
              <a:rPr lang="ru-RU" sz="800" b="1" dirty="0">
                <a:solidFill>
                  <a:schemeClr val="tx2">
                    <a:lumMod val="75000"/>
                  </a:schemeClr>
                </a:solidFill>
              </a:rPr>
              <a:t>РУБ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5471" y="1401698"/>
            <a:ext cx="1091772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360000" algn="just">
              <a:lnSpc>
                <a:spcPct val="90000"/>
              </a:lnSpc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С 2014 года на организации, осуществляющие деятельность на территории Иркутской области и имеющие среднесписочную численность работников более 100 человек, возложена обязанность по квотированию рабочих мест, в размере 1% от среднесписочной численности работников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3458" y="2645332"/>
            <a:ext cx="2890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+mj-cs"/>
              </a:rPr>
              <a:t>453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работодателя создали </a:t>
            </a:r>
            <a:r>
              <a:rPr lang="ru-RU" sz="28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+mj-cs"/>
              </a:rPr>
              <a:t>1033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рабочих места для подростков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805084" y="2519652"/>
          <a:ext cx="2614553" cy="3699839"/>
        </p:xfrm>
        <a:graphic>
          <a:graphicData uri="http://schemas.openxmlformats.org/presentationml/2006/ole">
            <p:oleObj spid="_x0000_s3076" name="Acrobat Document" r:id="rId4" imgW="5689440" imgH="8139240" progId="AcroExch.Document.DC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28505" y="4914638"/>
            <a:ext cx="293088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9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трудоустроено </a:t>
            </a:r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4808 </a:t>
            </a: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человек</a:t>
            </a:r>
            <a:endParaRPr lang="ru-RU" sz="2000" dirty="0" smtClean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48" name="Picture 2" descr="https://e7.pngegg.com/pngimages/105/733/png-clipart-illustration-of-people-holding-books-student-group-student-society-student-child-peop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05084" y="4336026"/>
            <a:ext cx="2603606" cy="1967168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6581870" y="2404066"/>
            <a:ext cx="3322622" cy="818968"/>
          </a:xfrm>
          <a:prstGeom prst="round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b="1" dirty="0"/>
          </a:p>
        </p:txBody>
      </p:sp>
      <p:sp>
        <p:nvSpPr>
          <p:cNvPr id="16" name="object 169"/>
          <p:cNvSpPr txBox="1"/>
          <p:nvPr/>
        </p:nvSpPr>
        <p:spPr>
          <a:xfrm>
            <a:off x="5922907" y="2496986"/>
            <a:ext cx="4847668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5" dirty="0" smtClean="0">
                <a:solidFill>
                  <a:srgbClr val="FFFFFF"/>
                </a:solidFill>
                <a:latin typeface="Century Gothic" pitchFamily="34" charset="0"/>
                <a:cs typeface="Calibri"/>
              </a:rPr>
              <a:t>При внедрении новых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5" dirty="0" smtClean="0">
                <a:solidFill>
                  <a:srgbClr val="FFFFFF"/>
                </a:solidFill>
                <a:latin typeface="Century Gothic" pitchFamily="34" charset="0"/>
                <a:cs typeface="Calibri"/>
              </a:rPr>
              <a:t>механизмов</a:t>
            </a:r>
            <a:endParaRPr sz="2000" dirty="0">
              <a:latin typeface="Century Gothic" pitchFamily="34" charset="0"/>
              <a:cs typeface="Calibri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00FBDA16-B2A6-134F-A936-899EA058EFCF}"/>
              </a:ext>
            </a:extLst>
          </p:cNvPr>
          <p:cNvSpPr>
            <a:spLocks noChangeAspect="1"/>
          </p:cNvSpPr>
          <p:nvPr/>
        </p:nvSpPr>
        <p:spPr>
          <a:xfrm>
            <a:off x="9984659" y="3050606"/>
            <a:ext cx="1325864" cy="128541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75% 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00FBDA16-B2A6-134F-A936-899EA058EFCF}"/>
              </a:ext>
            </a:extLst>
          </p:cNvPr>
          <p:cNvSpPr>
            <a:spLocks noChangeAspect="1"/>
          </p:cNvSpPr>
          <p:nvPr/>
        </p:nvSpPr>
        <p:spPr>
          <a:xfrm>
            <a:off x="6213988" y="5017775"/>
            <a:ext cx="1325864" cy="12854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33%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19895693">
            <a:off x="7247337" y="4165427"/>
            <a:ext cx="2900555" cy="678426"/>
          </a:xfrm>
          <a:prstGeom prst="rightArrow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b="1"/>
          </a:p>
        </p:txBody>
      </p:sp>
      <p:sp>
        <p:nvSpPr>
          <p:cNvPr id="20" name="object 169"/>
          <p:cNvSpPr txBox="1"/>
          <p:nvPr/>
        </p:nvSpPr>
        <p:spPr>
          <a:xfrm rot="19916129">
            <a:off x="7324177" y="4356151"/>
            <a:ext cx="264707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5" dirty="0" smtClean="0">
                <a:solidFill>
                  <a:srgbClr val="FFFFFF"/>
                </a:solidFill>
                <a:latin typeface="Century Gothic" pitchFamily="34" charset="0"/>
                <a:cs typeface="Calibri"/>
              </a:rPr>
              <a:t>Уровень замещения</a:t>
            </a:r>
            <a:endParaRPr sz="2000" dirty="0">
              <a:latin typeface="Century Gothic" pitchFamily="34" charset="0"/>
              <a:cs typeface="Calibri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935760" y="4581220"/>
            <a:ext cx="2439618" cy="1770698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Дополнительно </a:t>
            </a:r>
            <a:r>
              <a:rPr lang="ru-RU" sz="40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450</a:t>
            </a:r>
            <a:r>
              <a:rPr lang="ru-RU" sz="4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rgbClr val="0C355C"/>
                </a:solidFill>
                <a:latin typeface="Century Gothic" panose="020B0502020202020204" pitchFamily="34" charset="0"/>
              </a:rPr>
              <a:t>незанятых </a:t>
            </a:r>
          </a:p>
          <a:p>
            <a:pPr algn="ctr"/>
            <a:r>
              <a:rPr lang="ru-RU" sz="1400" b="1" dirty="0" smtClean="0">
                <a:solidFill>
                  <a:srgbClr val="0C355C"/>
                </a:solidFill>
                <a:latin typeface="Century Gothic" panose="020B0502020202020204" pitchFamily="34" charset="0"/>
              </a:rPr>
              <a:t>подростков </a:t>
            </a:r>
            <a:r>
              <a:rPr lang="ru-RU" sz="1400" b="1" dirty="0" smtClean="0">
                <a:solidFill>
                  <a:srgbClr val="0C355C"/>
                </a:solidFill>
                <a:latin typeface="Century Gothic" panose="020B0502020202020204" pitchFamily="34" charset="0"/>
              </a:rPr>
              <a:t>будут трудоустроены</a:t>
            </a:r>
            <a:endParaRPr lang="ru-RU" sz="2800" dirty="0">
              <a:solidFill>
                <a:srgbClr val="0C35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33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3">
            <a:extLst>
              <a:ext uri="{FF2B5EF4-FFF2-40B4-BE49-F238E27FC236}">
                <a16:creationId xmlns="" xmlns:a16="http://schemas.microsoft.com/office/drawing/2014/main" id="{07C1E997-FC31-5141-8D40-F9B184E661BF}"/>
              </a:ext>
            </a:extLst>
          </p:cNvPr>
          <p:cNvGrpSpPr/>
          <p:nvPr/>
        </p:nvGrpSpPr>
        <p:grpSpPr>
          <a:xfrm>
            <a:off x="7545831" y="1348751"/>
            <a:ext cx="3331212" cy="2225984"/>
            <a:chOff x="609831" y="1285103"/>
            <a:chExt cx="3331212" cy="2225984"/>
          </a:xfrm>
        </p:grpSpPr>
        <p:sp>
          <p:nvSpPr>
            <p:cNvPr id="65" name="Скругленный прямоугольник 64">
              <a:extLst>
                <a:ext uri="{FF2B5EF4-FFF2-40B4-BE49-F238E27FC236}">
                  <a16:creationId xmlns="" xmlns:a16="http://schemas.microsoft.com/office/drawing/2014/main" id="{37396D2C-9789-674C-993F-98EC0F5C36B8}"/>
                </a:ext>
              </a:extLst>
            </p:cNvPr>
            <p:cNvSpPr/>
            <p:nvPr/>
          </p:nvSpPr>
          <p:spPr>
            <a:xfrm rot="10800000" flipV="1">
              <a:off x="613085" y="1285103"/>
              <a:ext cx="3327958" cy="2225984"/>
            </a:xfrm>
            <a:prstGeom prst="roundRect">
              <a:avLst>
                <a:gd name="adj" fmla="val 286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27660">
                <a:lnSpc>
                  <a:spcPct val="100000"/>
                </a:lnSpc>
                <a:spcBef>
                  <a:spcPts val="100"/>
                </a:spcBef>
              </a:pPr>
              <a:endParaRPr lang="ru-RU" sz="1800" dirty="0">
                <a:latin typeface="Montserrat"/>
                <a:cs typeface="Montserrat"/>
              </a:endParaRPr>
            </a:p>
          </p:txBody>
        </p:sp>
        <p:sp>
          <p:nvSpPr>
            <p:cNvPr id="66" name="Прямоугольник с двумя скругленными противолежащими углами 65">
              <a:extLst>
                <a:ext uri="{FF2B5EF4-FFF2-40B4-BE49-F238E27FC236}">
                  <a16:creationId xmlns="" xmlns:a16="http://schemas.microsoft.com/office/drawing/2014/main" id="{2AF71334-1D07-3249-B2C2-BD3188D41BFF}"/>
                </a:ext>
              </a:extLst>
            </p:cNvPr>
            <p:cNvSpPr/>
            <p:nvPr/>
          </p:nvSpPr>
          <p:spPr>
            <a:xfrm>
              <a:off x="609831" y="1285103"/>
              <a:ext cx="3331212" cy="469621"/>
            </a:xfrm>
            <a:prstGeom prst="round2DiagRect">
              <a:avLst>
                <a:gd name="adj1" fmla="val 37178"/>
                <a:gd name="adj2" fmla="val 0"/>
              </a:avLst>
            </a:pr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50000">
                  <a:srgbClr val="244072"/>
                </a:gs>
                <a:gs pos="100000">
                  <a:schemeClr val="accent5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endParaRPr lang="ru-RU" sz="1200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4" name="Группа 68">
            <a:extLst>
              <a:ext uri="{FF2B5EF4-FFF2-40B4-BE49-F238E27FC236}">
                <a16:creationId xmlns="" xmlns:a16="http://schemas.microsoft.com/office/drawing/2014/main" id="{41DB6773-3C9A-2849-BD2B-3575A449DD78}"/>
              </a:ext>
            </a:extLst>
          </p:cNvPr>
          <p:cNvGrpSpPr/>
          <p:nvPr/>
        </p:nvGrpSpPr>
        <p:grpSpPr>
          <a:xfrm>
            <a:off x="3952296" y="1384575"/>
            <a:ext cx="3331212" cy="2225984"/>
            <a:chOff x="609831" y="1285103"/>
            <a:chExt cx="3331212" cy="2225984"/>
          </a:xfrm>
        </p:grpSpPr>
        <p:sp>
          <p:nvSpPr>
            <p:cNvPr id="70" name="Скругленный прямоугольник 69">
              <a:extLst>
                <a:ext uri="{FF2B5EF4-FFF2-40B4-BE49-F238E27FC236}">
                  <a16:creationId xmlns="" xmlns:a16="http://schemas.microsoft.com/office/drawing/2014/main" id="{D2D5C425-B1FC-E448-B6E7-628815F112B0}"/>
                </a:ext>
              </a:extLst>
            </p:cNvPr>
            <p:cNvSpPr/>
            <p:nvPr/>
          </p:nvSpPr>
          <p:spPr>
            <a:xfrm rot="10800000" flipV="1">
              <a:off x="613085" y="1285103"/>
              <a:ext cx="3327958" cy="2225984"/>
            </a:xfrm>
            <a:prstGeom prst="roundRect">
              <a:avLst>
                <a:gd name="adj" fmla="val 286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27660">
                <a:lnSpc>
                  <a:spcPct val="100000"/>
                </a:lnSpc>
                <a:spcBef>
                  <a:spcPts val="100"/>
                </a:spcBef>
              </a:pPr>
              <a:endParaRPr lang="ru-RU" sz="1800" dirty="0">
                <a:latin typeface="Montserrat"/>
                <a:cs typeface="Montserrat"/>
              </a:endParaRPr>
            </a:p>
          </p:txBody>
        </p:sp>
        <p:sp>
          <p:nvSpPr>
            <p:cNvPr id="71" name="Прямоугольник с двумя скругленными противолежащими углами 70">
              <a:extLst>
                <a:ext uri="{FF2B5EF4-FFF2-40B4-BE49-F238E27FC236}">
                  <a16:creationId xmlns="" xmlns:a16="http://schemas.microsoft.com/office/drawing/2014/main" id="{DF9C85CC-8218-6343-B5A2-86059F8EEF1F}"/>
                </a:ext>
              </a:extLst>
            </p:cNvPr>
            <p:cNvSpPr/>
            <p:nvPr/>
          </p:nvSpPr>
          <p:spPr>
            <a:xfrm>
              <a:off x="609831" y="1285103"/>
              <a:ext cx="3331212" cy="469621"/>
            </a:xfrm>
            <a:prstGeom prst="round2DiagRect">
              <a:avLst>
                <a:gd name="adj1" fmla="val 37178"/>
                <a:gd name="adj2" fmla="val 0"/>
              </a:avLst>
            </a:pr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50000">
                  <a:srgbClr val="244072"/>
                </a:gs>
                <a:gs pos="100000">
                  <a:schemeClr val="accent5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endParaRPr lang="ru-RU" sz="1200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5" name="Группа 14">
            <a:extLst>
              <a:ext uri="{FF2B5EF4-FFF2-40B4-BE49-F238E27FC236}">
                <a16:creationId xmlns="" xmlns:a16="http://schemas.microsoft.com/office/drawing/2014/main" id="{53A9BEAB-9844-174A-8937-734657175EC6}"/>
              </a:ext>
            </a:extLst>
          </p:cNvPr>
          <p:cNvGrpSpPr/>
          <p:nvPr/>
        </p:nvGrpSpPr>
        <p:grpSpPr>
          <a:xfrm>
            <a:off x="423403" y="1391634"/>
            <a:ext cx="3331212" cy="2225984"/>
            <a:chOff x="609831" y="1285103"/>
            <a:chExt cx="3331212" cy="2225984"/>
          </a:xfrm>
        </p:grpSpPr>
        <p:sp>
          <p:nvSpPr>
            <p:cNvPr id="31" name="Скругленный прямоугольник 30">
              <a:extLst>
                <a:ext uri="{FF2B5EF4-FFF2-40B4-BE49-F238E27FC236}">
                  <a16:creationId xmlns="" xmlns:a16="http://schemas.microsoft.com/office/drawing/2014/main" id="{1D47947B-8CE4-4042-A3DF-EAC6D49661FD}"/>
                </a:ext>
              </a:extLst>
            </p:cNvPr>
            <p:cNvSpPr/>
            <p:nvPr/>
          </p:nvSpPr>
          <p:spPr>
            <a:xfrm rot="10800000" flipV="1">
              <a:off x="613085" y="1285103"/>
              <a:ext cx="3327958" cy="2225984"/>
            </a:xfrm>
            <a:prstGeom prst="roundRect">
              <a:avLst>
                <a:gd name="adj" fmla="val 286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27660">
                <a:lnSpc>
                  <a:spcPct val="100000"/>
                </a:lnSpc>
                <a:spcBef>
                  <a:spcPts val="100"/>
                </a:spcBef>
              </a:pPr>
              <a:endParaRPr lang="ru-RU" sz="1800" dirty="0">
                <a:latin typeface="Montserrat"/>
                <a:cs typeface="Montserrat"/>
              </a:endParaRPr>
            </a:p>
          </p:txBody>
        </p:sp>
        <p:sp>
          <p:nvSpPr>
            <p:cNvPr id="28" name="Прямоугольник с двумя скругленными противолежащими углами 27">
              <a:extLst>
                <a:ext uri="{FF2B5EF4-FFF2-40B4-BE49-F238E27FC236}">
                  <a16:creationId xmlns="" xmlns:a16="http://schemas.microsoft.com/office/drawing/2014/main" id="{13CE14B6-69E8-974B-A782-10D1B76B0DAC}"/>
                </a:ext>
              </a:extLst>
            </p:cNvPr>
            <p:cNvSpPr/>
            <p:nvPr/>
          </p:nvSpPr>
          <p:spPr>
            <a:xfrm>
              <a:off x="609831" y="1285103"/>
              <a:ext cx="3331212" cy="469621"/>
            </a:xfrm>
            <a:prstGeom prst="round2DiagRect">
              <a:avLst>
                <a:gd name="adj1" fmla="val 37178"/>
                <a:gd name="adj2" fmla="val 0"/>
              </a:avLst>
            </a:pr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50000">
                  <a:srgbClr val="244072"/>
                </a:gs>
                <a:gs pos="100000">
                  <a:schemeClr val="accent5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endParaRPr lang="ru-RU" sz="1200" dirty="0">
                <a:latin typeface="Century Gothic"/>
                <a:cs typeface="Century Gothic"/>
              </a:endParaRPr>
            </a:p>
          </p:txBody>
        </p:sp>
      </p:grpSp>
      <p:sp>
        <p:nvSpPr>
          <p:cNvPr id="3" name="Заголовок 1"/>
          <p:cNvSpPr txBox="1">
            <a:spLocks/>
          </p:cNvSpPr>
          <p:nvPr/>
        </p:nvSpPr>
        <p:spPr>
          <a:xfrm>
            <a:off x="656948" y="494439"/>
            <a:ext cx="7436128" cy="234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8640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00" b="1" kern="12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ПРЕДЛОЖЕНИЯ:</a:t>
            </a:r>
            <a:endParaRPr lang="ru-RU" sz="1800" dirty="0"/>
          </a:p>
        </p:txBody>
      </p:sp>
      <p:sp>
        <p:nvSpPr>
          <p:cNvPr id="8" name="object 21"/>
          <p:cNvSpPr txBox="1"/>
          <p:nvPr/>
        </p:nvSpPr>
        <p:spPr>
          <a:xfrm>
            <a:off x="4071938" y="1841945"/>
            <a:ext cx="3128962" cy="1182374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R="5080" algn="ctr"/>
            <a:r>
              <a:rPr lang="ru-RU" sz="1500" b="1" spc="-10" dirty="0" smtClean="0">
                <a:solidFill>
                  <a:srgbClr val="A8541A"/>
                </a:solidFill>
                <a:cs typeface="Calibri"/>
              </a:rPr>
              <a:t>УСТАНАВЛИВАТЬ</a:t>
            </a:r>
            <a:r>
              <a:rPr lang="ru-RU" sz="1500" b="1" spc="-10" dirty="0" smtClean="0">
                <a:solidFill>
                  <a:srgbClr val="003399"/>
                </a:solidFill>
                <a:cs typeface="Calibri"/>
              </a:rPr>
              <a:t> НА РЕГИОНАЛЬНОМ УРОВНЕ ПОНЯТИЕ «ВЫПОЛНЕНИЕ КВОТЫ» ДЛЯ ТРУДОУСТРОЙСТВА НЕСОВЕРШЕННОЛЕТНИХ (ВТЧ АЛЬТЕРНАТИВНЫЕ СПОСОБЫ)</a:t>
            </a:r>
            <a:endParaRPr lang="ru-RU" sz="1500" b="1" spc="-10" dirty="0">
              <a:solidFill>
                <a:srgbClr val="003399"/>
              </a:solidFill>
              <a:cs typeface="Calibri"/>
            </a:endParaRPr>
          </a:p>
        </p:txBody>
      </p:sp>
      <p:sp>
        <p:nvSpPr>
          <p:cNvPr id="25" name="object 21"/>
          <p:cNvSpPr txBox="1"/>
          <p:nvPr/>
        </p:nvSpPr>
        <p:spPr>
          <a:xfrm>
            <a:off x="609064" y="1834903"/>
            <a:ext cx="2948305" cy="1182374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R="5080" algn="ctr"/>
            <a:r>
              <a:rPr lang="ru-RU" sz="1500" b="1" spc="-10" dirty="0" smtClean="0">
                <a:solidFill>
                  <a:srgbClr val="A8541A"/>
                </a:solidFill>
                <a:cs typeface="Calibri"/>
              </a:rPr>
              <a:t>ПРИНИМАТЬ  </a:t>
            </a:r>
            <a:r>
              <a:rPr lang="ru-RU" sz="1500" b="1" spc="-10" dirty="0" smtClean="0">
                <a:solidFill>
                  <a:srgbClr val="003399"/>
                </a:solidFill>
                <a:cs typeface="Calibri"/>
              </a:rPr>
              <a:t/>
            </a:r>
            <a:br>
              <a:rPr lang="ru-RU" sz="1500" b="1" spc="-10" dirty="0" smtClean="0">
                <a:solidFill>
                  <a:srgbClr val="003399"/>
                </a:solidFill>
                <a:cs typeface="Calibri"/>
              </a:rPr>
            </a:br>
            <a:r>
              <a:rPr lang="ru-RU" sz="1500" b="1" spc="-10" dirty="0" smtClean="0">
                <a:solidFill>
                  <a:srgbClr val="003399"/>
                </a:solidFill>
                <a:cs typeface="Calibri"/>
              </a:rPr>
              <a:t>НА РЕГИОНАЛЬНОМ УРОВНЕ ЗАКОНЫ О КВОТИРОВАНИИ РАБОЧИХ МЕСТ ДЛЯ НЕСОВЕРШЕННОЛЕТНИХ</a:t>
            </a:r>
          </a:p>
        </p:txBody>
      </p:sp>
      <p:sp>
        <p:nvSpPr>
          <p:cNvPr id="26" name="object 21"/>
          <p:cNvSpPr txBox="1"/>
          <p:nvPr/>
        </p:nvSpPr>
        <p:spPr>
          <a:xfrm>
            <a:off x="7643814" y="1837677"/>
            <a:ext cx="3143250" cy="1320873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R="5080" algn="ctr"/>
            <a:r>
              <a:rPr lang="ru-RU" sz="1400" b="1" spc="-10" dirty="0" smtClean="0">
                <a:solidFill>
                  <a:srgbClr val="A8541A"/>
                </a:solidFill>
                <a:cs typeface="Calibri"/>
              </a:rPr>
              <a:t>ОБРАЩАТЬСЯ</a:t>
            </a:r>
            <a:r>
              <a:rPr lang="ru-RU" sz="1400" b="1" spc="-10" dirty="0" smtClean="0">
                <a:solidFill>
                  <a:srgbClr val="003399"/>
                </a:solidFill>
                <a:cs typeface="Calibri"/>
              </a:rPr>
              <a:t> В СУД С ТРЕБОВАНИЕМ О ПОНУЖДЕНИИ РАБОТОДАТЕЛЕЙ, ОБЯЗАННЫХ КВОТИРОВАТЬ РАБОЧИЕ МЕСТА ДЛЯ ИНВАЛИДОВ И НЕСОВЕРШЕННОЛЕТНИХ, К ВЫПОЛНЕНИЮ КВОТЫ</a:t>
            </a:r>
          </a:p>
        </p:txBody>
      </p:sp>
      <p:grpSp>
        <p:nvGrpSpPr>
          <p:cNvPr id="6" name="Рисунок 49">
            <a:extLst>
              <a:ext uri="{FF2B5EF4-FFF2-40B4-BE49-F238E27FC236}">
                <a16:creationId xmlns="" xmlns:a16="http://schemas.microsoft.com/office/drawing/2014/main" id="{E4D65E2B-DD9C-E74B-AAF7-F88D6DB67FB0}"/>
              </a:ext>
            </a:extLst>
          </p:cNvPr>
          <p:cNvGrpSpPr/>
          <p:nvPr/>
        </p:nvGrpSpPr>
        <p:grpSpPr>
          <a:xfrm>
            <a:off x="577405" y="4083727"/>
            <a:ext cx="1535480" cy="1979721"/>
            <a:chOff x="5072075" y="3401799"/>
            <a:chExt cx="440117" cy="579014"/>
          </a:xfrm>
        </p:grpSpPr>
        <p:sp>
          <p:nvSpPr>
            <p:cNvPr id="35" name="Рисунок 49">
              <a:extLst>
                <a:ext uri="{FF2B5EF4-FFF2-40B4-BE49-F238E27FC236}">
                  <a16:creationId xmlns="" xmlns:a16="http://schemas.microsoft.com/office/drawing/2014/main" id="{C74F32CF-051E-EA4C-B100-2B5D5DF9550D}"/>
                </a:ext>
              </a:extLst>
            </p:cNvPr>
            <p:cNvSpPr/>
            <p:nvPr/>
          </p:nvSpPr>
          <p:spPr>
            <a:xfrm>
              <a:off x="5072075" y="3401799"/>
              <a:ext cx="440117" cy="579014"/>
            </a:xfrm>
            <a:custGeom>
              <a:avLst/>
              <a:gdLst>
                <a:gd name="connsiteX0" fmla="*/ 220059 w 440117"/>
                <a:gd name="connsiteY0" fmla="*/ 0 h 579014"/>
                <a:gd name="connsiteX1" fmla="*/ 440117 w 440117"/>
                <a:gd name="connsiteY1" fmla="*/ 0 h 579014"/>
                <a:gd name="connsiteX2" fmla="*/ 440117 w 440117"/>
                <a:gd name="connsiteY2" fmla="*/ 460664 h 579014"/>
                <a:gd name="connsiteX3" fmla="*/ 364534 w 440117"/>
                <a:gd name="connsiteY3" fmla="*/ 537105 h 579014"/>
                <a:gd name="connsiteX4" fmla="*/ 298053 w 440117"/>
                <a:gd name="connsiteY4" fmla="*/ 537105 h 579014"/>
                <a:gd name="connsiteX5" fmla="*/ 220059 w 440117"/>
                <a:gd name="connsiteY5" fmla="*/ 579014 h 579014"/>
                <a:gd name="connsiteX6" fmla="*/ 142065 w 440117"/>
                <a:gd name="connsiteY6" fmla="*/ 537105 h 579014"/>
                <a:gd name="connsiteX7" fmla="*/ 75583 w 440117"/>
                <a:gd name="connsiteY7" fmla="*/ 537105 h 579014"/>
                <a:gd name="connsiteX8" fmla="*/ 0 w 440117"/>
                <a:gd name="connsiteY8" fmla="*/ 460664 h 579014"/>
                <a:gd name="connsiteX9" fmla="*/ 0 w 440117"/>
                <a:gd name="connsiteY9" fmla="*/ 0 h 579014"/>
                <a:gd name="connsiteX10" fmla="*/ 220059 w 440117"/>
                <a:gd name="connsiteY10" fmla="*/ 0 h 579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0117" h="579014">
                  <a:moveTo>
                    <a:pt x="220059" y="0"/>
                  </a:moveTo>
                  <a:lnTo>
                    <a:pt x="440117" y="0"/>
                  </a:lnTo>
                  <a:lnTo>
                    <a:pt x="440117" y="460664"/>
                  </a:lnTo>
                  <a:cubicBezTo>
                    <a:pt x="440117" y="502699"/>
                    <a:pt x="406098" y="537105"/>
                    <a:pt x="364534" y="537105"/>
                  </a:cubicBezTo>
                  <a:lnTo>
                    <a:pt x="298053" y="537105"/>
                  </a:lnTo>
                  <a:cubicBezTo>
                    <a:pt x="267296" y="539081"/>
                    <a:pt x="238887" y="554339"/>
                    <a:pt x="220059" y="579014"/>
                  </a:cubicBezTo>
                  <a:cubicBezTo>
                    <a:pt x="201230" y="554339"/>
                    <a:pt x="172822" y="539081"/>
                    <a:pt x="142065" y="537105"/>
                  </a:cubicBezTo>
                  <a:lnTo>
                    <a:pt x="75583" y="537105"/>
                  </a:lnTo>
                  <a:cubicBezTo>
                    <a:pt x="34020" y="537105"/>
                    <a:pt x="0" y="502699"/>
                    <a:pt x="0" y="460664"/>
                  </a:cubicBezTo>
                  <a:lnTo>
                    <a:pt x="0" y="0"/>
                  </a:lnTo>
                  <a:lnTo>
                    <a:pt x="220059" y="0"/>
                  </a:lnTo>
                  <a:close/>
                </a:path>
              </a:pathLst>
            </a:custGeom>
            <a:noFill/>
            <a:ln w="17831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Рисунок 49">
              <a:extLst>
                <a:ext uri="{FF2B5EF4-FFF2-40B4-BE49-F238E27FC236}">
                  <a16:creationId xmlns="" xmlns:a16="http://schemas.microsoft.com/office/drawing/2014/main" id="{7E31D583-4327-6548-9D1F-640DC543A646}"/>
                </a:ext>
              </a:extLst>
            </p:cNvPr>
            <p:cNvSpPr/>
            <p:nvPr/>
          </p:nvSpPr>
          <p:spPr>
            <a:xfrm>
              <a:off x="5144125" y="3541506"/>
              <a:ext cx="314121" cy="264187"/>
            </a:xfrm>
            <a:custGeom>
              <a:avLst/>
              <a:gdLst>
                <a:gd name="connsiteX0" fmla="*/ 218729 w 314121"/>
                <a:gd name="connsiteY0" fmla="*/ 152648 h 264187"/>
                <a:gd name="connsiteX1" fmla="*/ 229327 w 314121"/>
                <a:gd name="connsiteY1" fmla="*/ 166624 h 264187"/>
                <a:gd name="connsiteX2" fmla="*/ 229078 w 314121"/>
                <a:gd name="connsiteY2" fmla="*/ 169272 h 264187"/>
                <a:gd name="connsiteX3" fmla="*/ 217877 w 314121"/>
                <a:gd name="connsiteY3" fmla="*/ 154707 h 264187"/>
                <a:gd name="connsiteX4" fmla="*/ 218729 w 314121"/>
                <a:gd name="connsiteY4" fmla="*/ 152648 h 264187"/>
                <a:gd name="connsiteX5" fmla="*/ 277209 w 314121"/>
                <a:gd name="connsiteY5" fmla="*/ 30136 h 264187"/>
                <a:gd name="connsiteX6" fmla="*/ 279536 w 314121"/>
                <a:gd name="connsiteY6" fmla="*/ 32406 h 264187"/>
                <a:gd name="connsiteX7" fmla="*/ 281511 w 314121"/>
                <a:gd name="connsiteY7" fmla="*/ 31460 h 264187"/>
                <a:gd name="connsiteX8" fmla="*/ 279536 w 314121"/>
                <a:gd name="connsiteY8" fmla="*/ 28686 h 264187"/>
                <a:gd name="connsiteX9" fmla="*/ 277209 w 314121"/>
                <a:gd name="connsiteY9" fmla="*/ 30115 h 264187"/>
                <a:gd name="connsiteX10" fmla="*/ 281656 w 314121"/>
                <a:gd name="connsiteY10" fmla="*/ 20384 h 264187"/>
                <a:gd name="connsiteX11" fmla="*/ 284108 w 314121"/>
                <a:gd name="connsiteY11" fmla="*/ 23536 h 264187"/>
                <a:gd name="connsiteX12" fmla="*/ 286353 w 314121"/>
                <a:gd name="connsiteY12" fmla="*/ 22422 h 264187"/>
                <a:gd name="connsiteX13" fmla="*/ 283589 w 314121"/>
                <a:gd name="connsiteY13" fmla="*/ 19396 h 264187"/>
                <a:gd name="connsiteX14" fmla="*/ 281656 w 314121"/>
                <a:gd name="connsiteY14" fmla="*/ 20363 h 264187"/>
                <a:gd name="connsiteX15" fmla="*/ 281240 w 314121"/>
                <a:gd name="connsiteY15" fmla="*/ 27635 h 264187"/>
                <a:gd name="connsiteX16" fmla="*/ 283360 w 314121"/>
                <a:gd name="connsiteY16" fmla="*/ 30388 h 264187"/>
                <a:gd name="connsiteX17" fmla="*/ 285937 w 314121"/>
                <a:gd name="connsiteY17" fmla="*/ 29169 h 264187"/>
                <a:gd name="connsiteX18" fmla="*/ 283755 w 314121"/>
                <a:gd name="connsiteY18" fmla="*/ 26143 h 264187"/>
                <a:gd name="connsiteX19" fmla="*/ 281220 w 314121"/>
                <a:gd name="connsiteY19" fmla="*/ 27614 h 264187"/>
                <a:gd name="connsiteX20" fmla="*/ 285334 w 314121"/>
                <a:gd name="connsiteY20" fmla="*/ 18282 h 264187"/>
                <a:gd name="connsiteX21" fmla="*/ 287974 w 314121"/>
                <a:gd name="connsiteY21" fmla="*/ 21624 h 264187"/>
                <a:gd name="connsiteX22" fmla="*/ 290114 w 314121"/>
                <a:gd name="connsiteY22" fmla="*/ 20762 h 264187"/>
                <a:gd name="connsiteX23" fmla="*/ 287454 w 314121"/>
                <a:gd name="connsiteY23" fmla="*/ 17105 h 264187"/>
                <a:gd name="connsiteX24" fmla="*/ 285334 w 314121"/>
                <a:gd name="connsiteY24" fmla="*/ 18282 h 264187"/>
                <a:gd name="connsiteX25" fmla="*/ 273780 w 314121"/>
                <a:gd name="connsiteY25" fmla="*/ 46004 h 264187"/>
                <a:gd name="connsiteX26" fmla="*/ 277894 w 314121"/>
                <a:gd name="connsiteY26" fmla="*/ 51132 h 264187"/>
                <a:gd name="connsiteX27" fmla="*/ 279183 w 314121"/>
                <a:gd name="connsiteY27" fmla="*/ 50502 h 264187"/>
                <a:gd name="connsiteX28" fmla="*/ 276959 w 314121"/>
                <a:gd name="connsiteY28" fmla="*/ 46719 h 264187"/>
                <a:gd name="connsiteX29" fmla="*/ 273780 w 314121"/>
                <a:gd name="connsiteY29" fmla="*/ 45983 h 264187"/>
                <a:gd name="connsiteX30" fmla="*/ 276793 w 314121"/>
                <a:gd name="connsiteY30" fmla="*/ 36315 h 264187"/>
                <a:gd name="connsiteX31" fmla="*/ 280077 w 314121"/>
                <a:gd name="connsiteY31" fmla="*/ 40266 h 264187"/>
                <a:gd name="connsiteX32" fmla="*/ 282176 w 314121"/>
                <a:gd name="connsiteY32" fmla="*/ 39384 h 264187"/>
                <a:gd name="connsiteX33" fmla="*/ 278975 w 314121"/>
                <a:gd name="connsiteY33" fmla="*/ 35054 h 264187"/>
                <a:gd name="connsiteX34" fmla="*/ 276772 w 314121"/>
                <a:gd name="connsiteY34" fmla="*/ 36315 h 264187"/>
                <a:gd name="connsiteX35" fmla="*/ 270475 w 314121"/>
                <a:gd name="connsiteY35" fmla="*/ 57417 h 264187"/>
                <a:gd name="connsiteX36" fmla="*/ 274050 w 314121"/>
                <a:gd name="connsiteY36" fmla="*/ 62398 h 264187"/>
                <a:gd name="connsiteX37" fmla="*/ 276648 w 314121"/>
                <a:gd name="connsiteY37" fmla="*/ 61263 h 264187"/>
                <a:gd name="connsiteX38" fmla="*/ 272990 w 314121"/>
                <a:gd name="connsiteY38" fmla="*/ 56051 h 264187"/>
                <a:gd name="connsiteX39" fmla="*/ 270475 w 314121"/>
                <a:gd name="connsiteY39" fmla="*/ 57417 h 264187"/>
                <a:gd name="connsiteX40" fmla="*/ 224631 w 314121"/>
                <a:gd name="connsiteY40" fmla="*/ 156052 h 264187"/>
                <a:gd name="connsiteX41" fmla="*/ 220204 w 314121"/>
                <a:gd name="connsiteY41" fmla="*/ 148150 h 264187"/>
                <a:gd name="connsiteX42" fmla="*/ 226106 w 314121"/>
                <a:gd name="connsiteY42" fmla="*/ 155001 h 264187"/>
                <a:gd name="connsiteX43" fmla="*/ 230678 w 314121"/>
                <a:gd name="connsiteY43" fmla="*/ 163114 h 264187"/>
                <a:gd name="connsiteX44" fmla="*/ 224631 w 314121"/>
                <a:gd name="connsiteY44" fmla="*/ 156031 h 264187"/>
                <a:gd name="connsiteX45" fmla="*/ 228101 w 314121"/>
                <a:gd name="connsiteY45" fmla="*/ 150357 h 264187"/>
                <a:gd name="connsiteX46" fmla="*/ 231551 w 314121"/>
                <a:gd name="connsiteY46" fmla="*/ 158070 h 264187"/>
                <a:gd name="connsiteX47" fmla="*/ 226896 w 314121"/>
                <a:gd name="connsiteY47" fmla="*/ 151996 h 264187"/>
                <a:gd name="connsiteX48" fmla="*/ 222365 w 314121"/>
                <a:gd name="connsiteY48" fmla="*/ 145607 h 264187"/>
                <a:gd name="connsiteX49" fmla="*/ 222823 w 314121"/>
                <a:gd name="connsiteY49" fmla="*/ 143673 h 264187"/>
                <a:gd name="connsiteX50" fmla="*/ 228101 w 314121"/>
                <a:gd name="connsiteY50" fmla="*/ 150357 h 264187"/>
                <a:gd name="connsiteX51" fmla="*/ 226085 w 314121"/>
                <a:gd name="connsiteY51" fmla="*/ 140268 h 264187"/>
                <a:gd name="connsiteX52" fmla="*/ 230179 w 314121"/>
                <a:gd name="connsiteY52" fmla="*/ 145333 h 264187"/>
                <a:gd name="connsiteX53" fmla="*/ 232673 w 314121"/>
                <a:gd name="connsiteY53" fmla="*/ 151408 h 264187"/>
                <a:gd name="connsiteX54" fmla="*/ 225088 w 314121"/>
                <a:gd name="connsiteY54" fmla="*/ 141950 h 264187"/>
                <a:gd name="connsiteX55" fmla="*/ 226085 w 314121"/>
                <a:gd name="connsiteY55" fmla="*/ 140289 h 264187"/>
                <a:gd name="connsiteX56" fmla="*/ 91731 w 314121"/>
                <a:gd name="connsiteY56" fmla="*/ 141887 h 264187"/>
                <a:gd name="connsiteX57" fmla="*/ 93809 w 314121"/>
                <a:gd name="connsiteY57" fmla="*/ 139827 h 264187"/>
                <a:gd name="connsiteX58" fmla="*/ 96656 w 314121"/>
                <a:gd name="connsiteY58" fmla="*/ 139112 h 264187"/>
                <a:gd name="connsiteX59" fmla="*/ 91731 w 314121"/>
                <a:gd name="connsiteY59" fmla="*/ 141887 h 264187"/>
                <a:gd name="connsiteX60" fmla="*/ 101374 w 314121"/>
                <a:gd name="connsiteY60" fmla="*/ 129318 h 264187"/>
                <a:gd name="connsiteX61" fmla="*/ 96802 w 314121"/>
                <a:gd name="connsiteY61" fmla="*/ 133753 h 264187"/>
                <a:gd name="connsiteX62" fmla="*/ 90858 w 314121"/>
                <a:gd name="connsiteY62" fmla="*/ 135896 h 264187"/>
                <a:gd name="connsiteX63" fmla="*/ 101374 w 314121"/>
                <a:gd name="connsiteY63" fmla="*/ 129318 h 264187"/>
                <a:gd name="connsiteX64" fmla="*/ 90796 w 314121"/>
                <a:gd name="connsiteY64" fmla="*/ 131125 h 264187"/>
                <a:gd name="connsiteX65" fmla="*/ 93186 w 314121"/>
                <a:gd name="connsiteY65" fmla="*/ 127574 h 264187"/>
                <a:gd name="connsiteX66" fmla="*/ 105925 w 314121"/>
                <a:gd name="connsiteY66" fmla="*/ 122718 h 264187"/>
                <a:gd name="connsiteX67" fmla="*/ 102870 w 314121"/>
                <a:gd name="connsiteY67" fmla="*/ 125346 h 264187"/>
                <a:gd name="connsiteX68" fmla="*/ 90796 w 314121"/>
                <a:gd name="connsiteY68" fmla="*/ 131147 h 264187"/>
                <a:gd name="connsiteX69" fmla="*/ 92147 w 314121"/>
                <a:gd name="connsiteY69" fmla="*/ 120070 h 264187"/>
                <a:gd name="connsiteX70" fmla="*/ 99233 w 314121"/>
                <a:gd name="connsiteY70" fmla="*/ 116707 h 264187"/>
                <a:gd name="connsiteX71" fmla="*/ 107754 w 314121"/>
                <a:gd name="connsiteY71" fmla="*/ 115278 h 264187"/>
                <a:gd name="connsiteX72" fmla="*/ 105447 w 314121"/>
                <a:gd name="connsiteY72" fmla="*/ 119356 h 264187"/>
                <a:gd name="connsiteX73" fmla="*/ 103265 w 314121"/>
                <a:gd name="connsiteY73" fmla="*/ 120301 h 264187"/>
                <a:gd name="connsiteX74" fmla="*/ 92812 w 314121"/>
                <a:gd name="connsiteY74" fmla="*/ 124253 h 264187"/>
                <a:gd name="connsiteX75" fmla="*/ 95991 w 314121"/>
                <a:gd name="connsiteY75" fmla="*/ 120743 h 264187"/>
                <a:gd name="connsiteX76" fmla="*/ 92147 w 314121"/>
                <a:gd name="connsiteY76" fmla="*/ 120070 h 264187"/>
                <a:gd name="connsiteX77" fmla="*/ 48027 w 314121"/>
                <a:gd name="connsiteY77" fmla="*/ 78792 h 264187"/>
                <a:gd name="connsiteX78" fmla="*/ 31381 w 314121"/>
                <a:gd name="connsiteY78" fmla="*/ 69691 h 264187"/>
                <a:gd name="connsiteX79" fmla="*/ 30757 w 314121"/>
                <a:gd name="connsiteY79" fmla="*/ 63806 h 264187"/>
                <a:gd name="connsiteX80" fmla="*/ 33812 w 314121"/>
                <a:gd name="connsiteY80" fmla="*/ 60527 h 264187"/>
                <a:gd name="connsiteX81" fmla="*/ 44972 w 314121"/>
                <a:gd name="connsiteY81" fmla="*/ 60044 h 264187"/>
                <a:gd name="connsiteX82" fmla="*/ 38052 w 314121"/>
                <a:gd name="connsiteY82" fmla="*/ 63428 h 264187"/>
                <a:gd name="connsiteX83" fmla="*/ 49959 w 314121"/>
                <a:gd name="connsiteY83" fmla="*/ 65088 h 264187"/>
                <a:gd name="connsiteX84" fmla="*/ 51102 w 314121"/>
                <a:gd name="connsiteY84" fmla="*/ 65698 h 264187"/>
                <a:gd name="connsiteX85" fmla="*/ 41273 w 314121"/>
                <a:gd name="connsiteY85" fmla="*/ 67085 h 264187"/>
                <a:gd name="connsiteX86" fmla="*/ 52827 w 314121"/>
                <a:gd name="connsiteY86" fmla="*/ 72066 h 264187"/>
                <a:gd name="connsiteX87" fmla="*/ 40421 w 314121"/>
                <a:gd name="connsiteY87" fmla="*/ 71499 h 264187"/>
                <a:gd name="connsiteX88" fmla="*/ 48027 w 314121"/>
                <a:gd name="connsiteY88" fmla="*/ 78792 h 264187"/>
                <a:gd name="connsiteX89" fmla="*/ 42665 w 314121"/>
                <a:gd name="connsiteY89" fmla="*/ 44113 h 264187"/>
                <a:gd name="connsiteX90" fmla="*/ 44889 w 314121"/>
                <a:gd name="connsiteY90" fmla="*/ 52246 h 264187"/>
                <a:gd name="connsiteX91" fmla="*/ 42665 w 314121"/>
                <a:gd name="connsiteY91" fmla="*/ 44113 h 264187"/>
                <a:gd name="connsiteX92" fmla="*/ 284960 w 314121"/>
                <a:gd name="connsiteY92" fmla="*/ 14499 h 264187"/>
                <a:gd name="connsiteX93" fmla="*/ 284316 w 314121"/>
                <a:gd name="connsiteY93" fmla="*/ 13952 h 264187"/>
                <a:gd name="connsiteX94" fmla="*/ 283755 w 314121"/>
                <a:gd name="connsiteY94" fmla="*/ 13196 h 264187"/>
                <a:gd name="connsiteX95" fmla="*/ 284420 w 314121"/>
                <a:gd name="connsiteY95" fmla="*/ 11914 h 264187"/>
                <a:gd name="connsiteX96" fmla="*/ 285480 w 314121"/>
                <a:gd name="connsiteY96" fmla="*/ 12355 h 264187"/>
                <a:gd name="connsiteX97" fmla="*/ 286249 w 314121"/>
                <a:gd name="connsiteY97" fmla="*/ 13028 h 264187"/>
                <a:gd name="connsiteX98" fmla="*/ 287745 w 314121"/>
                <a:gd name="connsiteY98" fmla="*/ 14583 h 264187"/>
                <a:gd name="connsiteX99" fmla="*/ 292234 w 314121"/>
                <a:gd name="connsiteY99" fmla="*/ 12712 h 264187"/>
                <a:gd name="connsiteX100" fmla="*/ 292629 w 314121"/>
                <a:gd name="connsiteY100" fmla="*/ 14541 h 264187"/>
                <a:gd name="connsiteX101" fmla="*/ 289324 w 314121"/>
                <a:gd name="connsiteY101" fmla="*/ 16264 h 264187"/>
                <a:gd name="connsiteX102" fmla="*/ 293709 w 314121"/>
                <a:gd name="connsiteY102" fmla="*/ 23705 h 264187"/>
                <a:gd name="connsiteX103" fmla="*/ 292255 w 314121"/>
                <a:gd name="connsiteY103" fmla="*/ 24419 h 264187"/>
                <a:gd name="connsiteX104" fmla="*/ 291195 w 314121"/>
                <a:gd name="connsiteY104" fmla="*/ 22549 h 264187"/>
                <a:gd name="connsiteX105" fmla="*/ 289262 w 314121"/>
                <a:gd name="connsiteY105" fmla="*/ 23242 h 264187"/>
                <a:gd name="connsiteX106" fmla="*/ 291610 w 314121"/>
                <a:gd name="connsiteY106" fmla="*/ 27908 h 264187"/>
                <a:gd name="connsiteX107" fmla="*/ 290405 w 314121"/>
                <a:gd name="connsiteY107" fmla="*/ 28539 h 264187"/>
                <a:gd name="connsiteX108" fmla="*/ 287371 w 314121"/>
                <a:gd name="connsiteY108" fmla="*/ 24230 h 264187"/>
                <a:gd name="connsiteX109" fmla="*/ 285542 w 314121"/>
                <a:gd name="connsiteY109" fmla="*/ 25134 h 264187"/>
                <a:gd name="connsiteX110" fmla="*/ 287600 w 314121"/>
                <a:gd name="connsiteY110" fmla="*/ 28181 h 264187"/>
                <a:gd name="connsiteX111" fmla="*/ 288535 w 314121"/>
                <a:gd name="connsiteY111" fmla="*/ 28707 h 264187"/>
                <a:gd name="connsiteX112" fmla="*/ 289324 w 314121"/>
                <a:gd name="connsiteY112" fmla="*/ 31439 h 264187"/>
                <a:gd name="connsiteX113" fmla="*/ 290509 w 314121"/>
                <a:gd name="connsiteY113" fmla="*/ 33982 h 264187"/>
                <a:gd name="connsiteX114" fmla="*/ 289387 w 314121"/>
                <a:gd name="connsiteY114" fmla="*/ 34781 h 264187"/>
                <a:gd name="connsiteX115" fmla="*/ 286851 w 314121"/>
                <a:gd name="connsiteY115" fmla="*/ 31061 h 264187"/>
                <a:gd name="connsiteX116" fmla="*/ 284337 w 314121"/>
                <a:gd name="connsiteY116" fmla="*/ 32091 h 264187"/>
                <a:gd name="connsiteX117" fmla="*/ 287703 w 314121"/>
                <a:gd name="connsiteY117" fmla="*/ 38942 h 264187"/>
                <a:gd name="connsiteX118" fmla="*/ 286290 w 314121"/>
                <a:gd name="connsiteY118" fmla="*/ 39573 h 264187"/>
                <a:gd name="connsiteX119" fmla="*/ 282591 w 314121"/>
                <a:gd name="connsiteY119" fmla="*/ 33162 h 264187"/>
                <a:gd name="connsiteX120" fmla="*/ 280866 w 314121"/>
                <a:gd name="connsiteY120" fmla="*/ 33961 h 264187"/>
                <a:gd name="connsiteX121" fmla="*/ 285272 w 314121"/>
                <a:gd name="connsiteY121" fmla="*/ 41591 h 264187"/>
                <a:gd name="connsiteX122" fmla="*/ 283007 w 314121"/>
                <a:gd name="connsiteY122" fmla="*/ 41212 h 264187"/>
                <a:gd name="connsiteX123" fmla="*/ 281220 w 314121"/>
                <a:gd name="connsiteY123" fmla="*/ 42116 h 264187"/>
                <a:gd name="connsiteX124" fmla="*/ 283194 w 314121"/>
                <a:gd name="connsiteY124" fmla="*/ 46172 h 264187"/>
                <a:gd name="connsiteX125" fmla="*/ 281926 w 314121"/>
                <a:gd name="connsiteY125" fmla="*/ 46908 h 264187"/>
                <a:gd name="connsiteX126" fmla="*/ 279474 w 314121"/>
                <a:gd name="connsiteY126" fmla="*/ 43041 h 264187"/>
                <a:gd name="connsiteX127" fmla="*/ 277209 w 314121"/>
                <a:gd name="connsiteY127" fmla="*/ 43839 h 264187"/>
                <a:gd name="connsiteX128" fmla="*/ 279495 w 314121"/>
                <a:gd name="connsiteY128" fmla="*/ 47265 h 264187"/>
                <a:gd name="connsiteX129" fmla="*/ 280534 w 314121"/>
                <a:gd name="connsiteY129" fmla="*/ 49157 h 264187"/>
                <a:gd name="connsiteX130" fmla="*/ 282072 w 314121"/>
                <a:gd name="connsiteY130" fmla="*/ 49556 h 264187"/>
                <a:gd name="connsiteX131" fmla="*/ 282550 w 314121"/>
                <a:gd name="connsiteY131" fmla="*/ 51322 h 264187"/>
                <a:gd name="connsiteX132" fmla="*/ 278850 w 314121"/>
                <a:gd name="connsiteY132" fmla="*/ 53045 h 264187"/>
                <a:gd name="connsiteX133" fmla="*/ 280783 w 314121"/>
                <a:gd name="connsiteY133" fmla="*/ 56975 h 264187"/>
                <a:gd name="connsiteX134" fmla="*/ 279474 w 314121"/>
                <a:gd name="connsiteY134" fmla="*/ 57753 h 264187"/>
                <a:gd name="connsiteX135" fmla="*/ 279017 w 314121"/>
                <a:gd name="connsiteY135" fmla="*/ 57228 h 264187"/>
                <a:gd name="connsiteX136" fmla="*/ 277022 w 314121"/>
                <a:gd name="connsiteY136" fmla="*/ 53865 h 264187"/>
                <a:gd name="connsiteX137" fmla="*/ 274756 w 314121"/>
                <a:gd name="connsiteY137" fmla="*/ 54853 h 264187"/>
                <a:gd name="connsiteX138" fmla="*/ 279287 w 314121"/>
                <a:gd name="connsiteY138" fmla="*/ 62503 h 264187"/>
                <a:gd name="connsiteX139" fmla="*/ 278310 w 314121"/>
                <a:gd name="connsiteY139" fmla="*/ 63028 h 264187"/>
                <a:gd name="connsiteX140" fmla="*/ 277209 w 314121"/>
                <a:gd name="connsiteY140" fmla="*/ 63323 h 264187"/>
                <a:gd name="connsiteX141" fmla="*/ 275359 w 314121"/>
                <a:gd name="connsiteY141" fmla="*/ 64016 h 264187"/>
                <a:gd name="connsiteX142" fmla="*/ 277146 w 314121"/>
                <a:gd name="connsiteY142" fmla="*/ 67421 h 264187"/>
                <a:gd name="connsiteX143" fmla="*/ 275920 w 314121"/>
                <a:gd name="connsiteY143" fmla="*/ 68157 h 264187"/>
                <a:gd name="connsiteX144" fmla="*/ 273572 w 314121"/>
                <a:gd name="connsiteY144" fmla="*/ 65025 h 264187"/>
                <a:gd name="connsiteX145" fmla="*/ 271702 w 314121"/>
                <a:gd name="connsiteY145" fmla="*/ 66097 h 264187"/>
                <a:gd name="connsiteX146" fmla="*/ 275338 w 314121"/>
                <a:gd name="connsiteY146" fmla="*/ 71604 h 264187"/>
                <a:gd name="connsiteX147" fmla="*/ 274008 w 314121"/>
                <a:gd name="connsiteY147" fmla="*/ 72486 h 264187"/>
                <a:gd name="connsiteX148" fmla="*/ 272907 w 314121"/>
                <a:gd name="connsiteY148" fmla="*/ 71330 h 264187"/>
                <a:gd name="connsiteX149" fmla="*/ 262703 w 314121"/>
                <a:gd name="connsiteY149" fmla="*/ 77468 h 264187"/>
                <a:gd name="connsiteX150" fmla="*/ 262100 w 314121"/>
                <a:gd name="connsiteY150" fmla="*/ 75849 h 264187"/>
                <a:gd name="connsiteX151" fmla="*/ 271805 w 314121"/>
                <a:gd name="connsiteY151" fmla="*/ 69733 h 264187"/>
                <a:gd name="connsiteX152" fmla="*/ 269623 w 314121"/>
                <a:gd name="connsiteY152" fmla="*/ 67085 h 264187"/>
                <a:gd name="connsiteX153" fmla="*/ 263534 w 314121"/>
                <a:gd name="connsiteY153" fmla="*/ 70532 h 264187"/>
                <a:gd name="connsiteX154" fmla="*/ 262973 w 314121"/>
                <a:gd name="connsiteY154" fmla="*/ 69124 h 264187"/>
                <a:gd name="connsiteX155" fmla="*/ 268522 w 314121"/>
                <a:gd name="connsiteY155" fmla="*/ 65509 h 264187"/>
                <a:gd name="connsiteX156" fmla="*/ 264262 w 314121"/>
                <a:gd name="connsiteY156" fmla="*/ 60338 h 264187"/>
                <a:gd name="connsiteX157" fmla="*/ 265155 w 314121"/>
                <a:gd name="connsiteY157" fmla="*/ 59140 h 264187"/>
                <a:gd name="connsiteX158" fmla="*/ 270392 w 314121"/>
                <a:gd name="connsiteY158" fmla="*/ 64416 h 264187"/>
                <a:gd name="connsiteX159" fmla="*/ 272325 w 314121"/>
                <a:gd name="connsiteY159" fmla="*/ 63428 h 264187"/>
                <a:gd name="connsiteX160" fmla="*/ 268771 w 314121"/>
                <a:gd name="connsiteY160" fmla="*/ 58699 h 264187"/>
                <a:gd name="connsiteX161" fmla="*/ 267130 w 314121"/>
                <a:gd name="connsiteY161" fmla="*/ 59434 h 264187"/>
                <a:gd name="connsiteX162" fmla="*/ 266423 w 314121"/>
                <a:gd name="connsiteY162" fmla="*/ 58194 h 264187"/>
                <a:gd name="connsiteX163" fmla="*/ 267275 w 314121"/>
                <a:gd name="connsiteY163" fmla="*/ 56177 h 264187"/>
                <a:gd name="connsiteX164" fmla="*/ 267670 w 314121"/>
                <a:gd name="connsiteY164" fmla="*/ 55441 h 264187"/>
                <a:gd name="connsiteX165" fmla="*/ 269769 w 314121"/>
                <a:gd name="connsiteY165" fmla="*/ 55651 h 264187"/>
                <a:gd name="connsiteX166" fmla="*/ 271598 w 314121"/>
                <a:gd name="connsiteY166" fmla="*/ 54663 h 264187"/>
                <a:gd name="connsiteX167" fmla="*/ 269353 w 314121"/>
                <a:gd name="connsiteY167" fmla="*/ 51196 h 264187"/>
                <a:gd name="connsiteX168" fmla="*/ 270081 w 314121"/>
                <a:gd name="connsiteY168" fmla="*/ 50292 h 264187"/>
                <a:gd name="connsiteX169" fmla="*/ 273447 w 314121"/>
                <a:gd name="connsiteY169" fmla="*/ 53465 h 264187"/>
                <a:gd name="connsiteX170" fmla="*/ 275879 w 314121"/>
                <a:gd name="connsiteY170" fmla="*/ 52225 h 264187"/>
                <a:gd name="connsiteX171" fmla="*/ 271805 w 314121"/>
                <a:gd name="connsiteY171" fmla="*/ 47139 h 264187"/>
                <a:gd name="connsiteX172" fmla="*/ 268543 w 314121"/>
                <a:gd name="connsiteY172" fmla="*/ 48863 h 264187"/>
                <a:gd name="connsiteX173" fmla="*/ 267857 w 314121"/>
                <a:gd name="connsiteY173" fmla="*/ 47139 h 264187"/>
                <a:gd name="connsiteX174" fmla="*/ 270351 w 314121"/>
                <a:gd name="connsiteY174" fmla="*/ 45647 h 264187"/>
                <a:gd name="connsiteX175" fmla="*/ 270330 w 314121"/>
                <a:gd name="connsiteY175" fmla="*/ 43482 h 264187"/>
                <a:gd name="connsiteX176" fmla="*/ 273946 w 314121"/>
                <a:gd name="connsiteY176" fmla="*/ 43335 h 264187"/>
                <a:gd name="connsiteX177" fmla="*/ 271556 w 314121"/>
                <a:gd name="connsiteY177" fmla="*/ 40918 h 264187"/>
                <a:gd name="connsiteX178" fmla="*/ 272221 w 314121"/>
                <a:gd name="connsiteY178" fmla="*/ 39594 h 264187"/>
                <a:gd name="connsiteX179" fmla="*/ 275899 w 314121"/>
                <a:gd name="connsiteY179" fmla="*/ 42431 h 264187"/>
                <a:gd name="connsiteX180" fmla="*/ 278082 w 314121"/>
                <a:gd name="connsiteY180" fmla="*/ 41233 h 264187"/>
                <a:gd name="connsiteX181" fmla="*/ 276523 w 314121"/>
                <a:gd name="connsiteY181" fmla="*/ 39321 h 264187"/>
                <a:gd name="connsiteX182" fmla="*/ 275131 w 314121"/>
                <a:gd name="connsiteY182" fmla="*/ 37618 h 264187"/>
                <a:gd name="connsiteX183" fmla="*/ 273489 w 314121"/>
                <a:gd name="connsiteY183" fmla="*/ 38207 h 264187"/>
                <a:gd name="connsiteX184" fmla="*/ 273135 w 314121"/>
                <a:gd name="connsiteY184" fmla="*/ 36231 h 264187"/>
                <a:gd name="connsiteX185" fmla="*/ 277645 w 314121"/>
                <a:gd name="connsiteY185" fmla="*/ 33225 h 264187"/>
                <a:gd name="connsiteX186" fmla="*/ 275318 w 314121"/>
                <a:gd name="connsiteY186" fmla="*/ 31208 h 264187"/>
                <a:gd name="connsiteX187" fmla="*/ 276128 w 314121"/>
                <a:gd name="connsiteY187" fmla="*/ 28476 h 264187"/>
                <a:gd name="connsiteX188" fmla="*/ 278144 w 314121"/>
                <a:gd name="connsiteY188" fmla="*/ 27341 h 264187"/>
                <a:gd name="connsiteX189" fmla="*/ 277209 w 314121"/>
                <a:gd name="connsiteY189" fmla="*/ 26143 h 264187"/>
                <a:gd name="connsiteX190" fmla="*/ 276752 w 314121"/>
                <a:gd name="connsiteY190" fmla="*/ 25701 h 264187"/>
                <a:gd name="connsiteX191" fmla="*/ 276357 w 314121"/>
                <a:gd name="connsiteY191" fmla="*/ 25134 h 264187"/>
                <a:gd name="connsiteX192" fmla="*/ 277022 w 314121"/>
                <a:gd name="connsiteY192" fmla="*/ 23873 h 264187"/>
                <a:gd name="connsiteX193" fmla="*/ 280056 w 314121"/>
                <a:gd name="connsiteY193" fmla="*/ 26101 h 264187"/>
                <a:gd name="connsiteX194" fmla="*/ 282404 w 314121"/>
                <a:gd name="connsiteY194" fmla="*/ 24524 h 264187"/>
                <a:gd name="connsiteX195" fmla="*/ 280077 w 314121"/>
                <a:gd name="connsiteY195" fmla="*/ 21855 h 264187"/>
                <a:gd name="connsiteX196" fmla="*/ 278061 w 314121"/>
                <a:gd name="connsiteY196" fmla="*/ 22759 h 264187"/>
                <a:gd name="connsiteX197" fmla="*/ 277375 w 314121"/>
                <a:gd name="connsiteY197" fmla="*/ 21182 h 264187"/>
                <a:gd name="connsiteX198" fmla="*/ 281968 w 314121"/>
                <a:gd name="connsiteY198" fmla="*/ 18156 h 264187"/>
                <a:gd name="connsiteX199" fmla="*/ 281136 w 314121"/>
                <a:gd name="connsiteY199" fmla="*/ 17168 h 264187"/>
                <a:gd name="connsiteX200" fmla="*/ 280991 w 314121"/>
                <a:gd name="connsiteY200" fmla="*/ 17000 h 264187"/>
                <a:gd name="connsiteX201" fmla="*/ 281365 w 314121"/>
                <a:gd name="connsiteY201" fmla="*/ 15318 h 264187"/>
                <a:gd name="connsiteX202" fmla="*/ 283880 w 314121"/>
                <a:gd name="connsiteY202" fmla="*/ 16916 h 264187"/>
                <a:gd name="connsiteX203" fmla="*/ 285916 w 314121"/>
                <a:gd name="connsiteY203" fmla="*/ 15613 h 264187"/>
                <a:gd name="connsiteX204" fmla="*/ 284898 w 314121"/>
                <a:gd name="connsiteY204" fmla="*/ 14583 h 264187"/>
                <a:gd name="connsiteX205" fmla="*/ 20574 w 314121"/>
                <a:gd name="connsiteY205" fmla="*/ 73916 h 264187"/>
                <a:gd name="connsiteX206" fmla="*/ 30840 w 314121"/>
                <a:gd name="connsiteY206" fmla="*/ 74987 h 264187"/>
                <a:gd name="connsiteX207" fmla="*/ 34020 w 314121"/>
                <a:gd name="connsiteY207" fmla="*/ 73138 h 264187"/>
                <a:gd name="connsiteX208" fmla="*/ 37054 w 314121"/>
                <a:gd name="connsiteY208" fmla="*/ 74903 h 264187"/>
                <a:gd name="connsiteX209" fmla="*/ 50396 w 314121"/>
                <a:gd name="connsiteY209" fmla="*/ 91045 h 264187"/>
                <a:gd name="connsiteX210" fmla="*/ 60330 w 314121"/>
                <a:gd name="connsiteY210" fmla="*/ 121352 h 264187"/>
                <a:gd name="connsiteX211" fmla="*/ 61618 w 314121"/>
                <a:gd name="connsiteY211" fmla="*/ 125030 h 264187"/>
                <a:gd name="connsiteX212" fmla="*/ 67042 w 314121"/>
                <a:gd name="connsiteY212" fmla="*/ 134488 h 264187"/>
                <a:gd name="connsiteX213" fmla="*/ 69349 w 314121"/>
                <a:gd name="connsiteY213" fmla="*/ 142265 h 264187"/>
                <a:gd name="connsiteX214" fmla="*/ 74129 w 314121"/>
                <a:gd name="connsiteY214" fmla="*/ 167906 h 264187"/>
                <a:gd name="connsiteX215" fmla="*/ 75355 w 314121"/>
                <a:gd name="connsiteY215" fmla="*/ 176923 h 264187"/>
                <a:gd name="connsiteX216" fmla="*/ 69952 w 314121"/>
                <a:gd name="connsiteY216" fmla="*/ 178184 h 264187"/>
                <a:gd name="connsiteX217" fmla="*/ 73464 w 314121"/>
                <a:gd name="connsiteY217" fmla="*/ 203447 h 264187"/>
                <a:gd name="connsiteX218" fmla="*/ 75209 w 314121"/>
                <a:gd name="connsiteY218" fmla="*/ 203426 h 264187"/>
                <a:gd name="connsiteX219" fmla="*/ 102621 w 314121"/>
                <a:gd name="connsiteY219" fmla="*/ 201850 h 264187"/>
                <a:gd name="connsiteX220" fmla="*/ 107941 w 314121"/>
                <a:gd name="connsiteY220" fmla="*/ 197163 h 264187"/>
                <a:gd name="connsiteX221" fmla="*/ 117064 w 314121"/>
                <a:gd name="connsiteY221" fmla="*/ 199244 h 264187"/>
                <a:gd name="connsiteX222" fmla="*/ 174193 w 314121"/>
                <a:gd name="connsiteY222" fmla="*/ 191362 h 264187"/>
                <a:gd name="connsiteX223" fmla="*/ 181945 w 314121"/>
                <a:gd name="connsiteY223" fmla="*/ 188125 h 264187"/>
                <a:gd name="connsiteX224" fmla="*/ 179784 w 314121"/>
                <a:gd name="connsiteY224" fmla="*/ 193043 h 264187"/>
                <a:gd name="connsiteX225" fmla="*/ 180199 w 314121"/>
                <a:gd name="connsiteY225" fmla="*/ 209479 h 264187"/>
                <a:gd name="connsiteX226" fmla="*/ 185810 w 314121"/>
                <a:gd name="connsiteY226" fmla="*/ 217802 h 264187"/>
                <a:gd name="connsiteX227" fmla="*/ 184543 w 314121"/>
                <a:gd name="connsiteY227" fmla="*/ 227806 h 264187"/>
                <a:gd name="connsiteX228" fmla="*/ 162950 w 314121"/>
                <a:gd name="connsiteY228" fmla="*/ 225915 h 264187"/>
                <a:gd name="connsiteX229" fmla="*/ 158835 w 314121"/>
                <a:gd name="connsiteY229" fmla="*/ 228626 h 264187"/>
                <a:gd name="connsiteX230" fmla="*/ 153495 w 314121"/>
                <a:gd name="connsiteY230" fmla="*/ 229950 h 264187"/>
                <a:gd name="connsiteX231" fmla="*/ 148590 w 314121"/>
                <a:gd name="connsiteY231" fmla="*/ 238883 h 264187"/>
                <a:gd name="connsiteX232" fmla="*/ 157879 w 314121"/>
                <a:gd name="connsiteY232" fmla="*/ 236424 h 264187"/>
                <a:gd name="connsiteX233" fmla="*/ 152476 w 314121"/>
                <a:gd name="connsiteY233" fmla="*/ 258345 h 264187"/>
                <a:gd name="connsiteX234" fmla="*/ 155282 w 314121"/>
                <a:gd name="connsiteY234" fmla="*/ 255592 h 264187"/>
                <a:gd name="connsiteX235" fmla="*/ 158337 w 314121"/>
                <a:gd name="connsiteY235" fmla="*/ 253217 h 264187"/>
                <a:gd name="connsiteX236" fmla="*/ 166379 w 314121"/>
                <a:gd name="connsiteY236" fmla="*/ 250590 h 264187"/>
                <a:gd name="connsiteX237" fmla="*/ 172219 w 314121"/>
                <a:gd name="connsiteY237" fmla="*/ 264188 h 264187"/>
                <a:gd name="connsiteX238" fmla="*/ 180365 w 314121"/>
                <a:gd name="connsiteY238" fmla="*/ 258892 h 264187"/>
                <a:gd name="connsiteX239" fmla="*/ 192544 w 314121"/>
                <a:gd name="connsiteY239" fmla="*/ 257799 h 264187"/>
                <a:gd name="connsiteX240" fmla="*/ 197531 w 314121"/>
                <a:gd name="connsiteY240" fmla="*/ 251598 h 264187"/>
                <a:gd name="connsiteX241" fmla="*/ 219435 w 314121"/>
                <a:gd name="connsiteY241" fmla="*/ 241342 h 264187"/>
                <a:gd name="connsiteX242" fmla="*/ 225337 w 314121"/>
                <a:gd name="connsiteY242" fmla="*/ 230833 h 264187"/>
                <a:gd name="connsiteX243" fmla="*/ 218417 w 314121"/>
                <a:gd name="connsiteY243" fmla="*/ 221228 h 264187"/>
                <a:gd name="connsiteX244" fmla="*/ 225296 w 314121"/>
                <a:gd name="connsiteY244" fmla="*/ 216877 h 264187"/>
                <a:gd name="connsiteX245" fmla="*/ 239469 w 314121"/>
                <a:gd name="connsiteY245" fmla="*/ 211119 h 264187"/>
                <a:gd name="connsiteX246" fmla="*/ 241859 w 314121"/>
                <a:gd name="connsiteY246" fmla="*/ 205591 h 264187"/>
                <a:gd name="connsiteX247" fmla="*/ 242482 w 314121"/>
                <a:gd name="connsiteY247" fmla="*/ 203825 h 264187"/>
                <a:gd name="connsiteX248" fmla="*/ 249818 w 314121"/>
                <a:gd name="connsiteY248" fmla="*/ 207819 h 264187"/>
                <a:gd name="connsiteX249" fmla="*/ 275608 w 314121"/>
                <a:gd name="connsiteY249" fmla="*/ 215595 h 264187"/>
                <a:gd name="connsiteX250" fmla="*/ 258713 w 314121"/>
                <a:gd name="connsiteY250" fmla="*/ 227659 h 264187"/>
                <a:gd name="connsiteX251" fmla="*/ 249112 w 314121"/>
                <a:gd name="connsiteY251" fmla="*/ 232451 h 264187"/>
                <a:gd name="connsiteX252" fmla="*/ 244103 w 314121"/>
                <a:gd name="connsiteY252" fmla="*/ 241447 h 264187"/>
                <a:gd name="connsiteX253" fmla="*/ 244914 w 314121"/>
                <a:gd name="connsiteY253" fmla="*/ 241468 h 264187"/>
                <a:gd name="connsiteX254" fmla="*/ 245620 w 314121"/>
                <a:gd name="connsiteY254" fmla="*/ 241048 h 264187"/>
                <a:gd name="connsiteX255" fmla="*/ 247096 w 314121"/>
                <a:gd name="connsiteY255" fmla="*/ 240249 h 264187"/>
                <a:gd name="connsiteX256" fmla="*/ 259108 w 314121"/>
                <a:gd name="connsiteY256" fmla="*/ 239093 h 264187"/>
                <a:gd name="connsiteX257" fmla="*/ 258838 w 314121"/>
                <a:gd name="connsiteY257" fmla="*/ 258913 h 264187"/>
                <a:gd name="connsiteX258" fmla="*/ 259627 w 314121"/>
                <a:gd name="connsiteY258" fmla="*/ 257546 h 264187"/>
                <a:gd name="connsiteX259" fmla="*/ 260375 w 314121"/>
                <a:gd name="connsiteY259" fmla="*/ 256243 h 264187"/>
                <a:gd name="connsiteX260" fmla="*/ 278518 w 314121"/>
                <a:gd name="connsiteY260" fmla="*/ 247038 h 264187"/>
                <a:gd name="connsiteX261" fmla="*/ 281781 w 314121"/>
                <a:gd name="connsiteY261" fmla="*/ 251535 h 264187"/>
                <a:gd name="connsiteX262" fmla="*/ 293315 w 314121"/>
                <a:gd name="connsiteY262" fmla="*/ 262528 h 264187"/>
                <a:gd name="connsiteX263" fmla="*/ 304163 w 314121"/>
                <a:gd name="connsiteY263" fmla="*/ 229026 h 264187"/>
                <a:gd name="connsiteX264" fmla="*/ 305950 w 314121"/>
                <a:gd name="connsiteY264" fmla="*/ 225200 h 264187"/>
                <a:gd name="connsiteX265" fmla="*/ 304765 w 314121"/>
                <a:gd name="connsiteY265" fmla="*/ 209878 h 264187"/>
                <a:gd name="connsiteX266" fmla="*/ 291985 w 314121"/>
                <a:gd name="connsiteY266" fmla="*/ 201324 h 264187"/>
                <a:gd name="connsiteX267" fmla="*/ 278850 w 314121"/>
                <a:gd name="connsiteY267" fmla="*/ 170407 h 264187"/>
                <a:gd name="connsiteX268" fmla="*/ 273115 w 314121"/>
                <a:gd name="connsiteY268" fmla="*/ 131525 h 264187"/>
                <a:gd name="connsiteX269" fmla="*/ 278414 w 314121"/>
                <a:gd name="connsiteY269" fmla="*/ 118956 h 264187"/>
                <a:gd name="connsiteX270" fmla="*/ 302542 w 314121"/>
                <a:gd name="connsiteY270" fmla="*/ 77804 h 264187"/>
                <a:gd name="connsiteX271" fmla="*/ 303311 w 314121"/>
                <a:gd name="connsiteY271" fmla="*/ 55946 h 264187"/>
                <a:gd name="connsiteX272" fmla="*/ 305410 w 314121"/>
                <a:gd name="connsiteY272" fmla="*/ 35453 h 264187"/>
                <a:gd name="connsiteX273" fmla="*/ 309358 w 314121"/>
                <a:gd name="connsiteY273" fmla="*/ 17084 h 264187"/>
                <a:gd name="connsiteX274" fmla="*/ 314117 w 314121"/>
                <a:gd name="connsiteY274" fmla="*/ 270 h 264187"/>
                <a:gd name="connsiteX275" fmla="*/ 293024 w 314121"/>
                <a:gd name="connsiteY275" fmla="*/ 2834 h 264187"/>
                <a:gd name="connsiteX276" fmla="*/ 278476 w 314121"/>
                <a:gd name="connsiteY276" fmla="*/ 13049 h 264187"/>
                <a:gd name="connsiteX277" fmla="*/ 271224 w 314121"/>
                <a:gd name="connsiteY277" fmla="*/ 31397 h 264187"/>
                <a:gd name="connsiteX278" fmla="*/ 264075 w 314121"/>
                <a:gd name="connsiteY278" fmla="*/ 49871 h 264187"/>
                <a:gd name="connsiteX279" fmla="*/ 252894 w 314121"/>
                <a:gd name="connsiteY279" fmla="*/ 90267 h 264187"/>
                <a:gd name="connsiteX280" fmla="*/ 249922 w 314121"/>
                <a:gd name="connsiteY280" fmla="*/ 100335 h 264187"/>
                <a:gd name="connsiteX281" fmla="*/ 229805 w 314121"/>
                <a:gd name="connsiteY281" fmla="*/ 101112 h 264187"/>
                <a:gd name="connsiteX282" fmla="*/ 176562 w 314121"/>
                <a:gd name="connsiteY282" fmla="*/ 105463 h 264187"/>
                <a:gd name="connsiteX283" fmla="*/ 156383 w 314121"/>
                <a:gd name="connsiteY283" fmla="*/ 108805 h 264187"/>
                <a:gd name="connsiteX284" fmla="*/ 139467 w 314121"/>
                <a:gd name="connsiteY284" fmla="*/ 101196 h 264187"/>
                <a:gd name="connsiteX285" fmla="*/ 122675 w 314121"/>
                <a:gd name="connsiteY285" fmla="*/ 93462 h 264187"/>
                <a:gd name="connsiteX286" fmla="*/ 111245 w 314121"/>
                <a:gd name="connsiteY286" fmla="*/ 86148 h 264187"/>
                <a:gd name="connsiteX287" fmla="*/ 100667 w 314121"/>
                <a:gd name="connsiteY287" fmla="*/ 65109 h 264187"/>
                <a:gd name="connsiteX288" fmla="*/ 95887 w 314121"/>
                <a:gd name="connsiteY288" fmla="*/ 57059 h 264187"/>
                <a:gd name="connsiteX289" fmla="*/ 90920 w 314121"/>
                <a:gd name="connsiteY289" fmla="*/ 49535 h 264187"/>
                <a:gd name="connsiteX290" fmla="*/ 92022 w 314121"/>
                <a:gd name="connsiteY290" fmla="*/ 38606 h 264187"/>
                <a:gd name="connsiteX291" fmla="*/ 81111 w 314121"/>
                <a:gd name="connsiteY291" fmla="*/ 36168 h 264187"/>
                <a:gd name="connsiteX292" fmla="*/ 76519 w 314121"/>
                <a:gd name="connsiteY292" fmla="*/ 28539 h 264187"/>
                <a:gd name="connsiteX293" fmla="*/ 64444 w 314121"/>
                <a:gd name="connsiteY293" fmla="*/ 31859 h 264187"/>
                <a:gd name="connsiteX294" fmla="*/ 48463 w 314121"/>
                <a:gd name="connsiteY294" fmla="*/ 32910 h 264187"/>
                <a:gd name="connsiteX295" fmla="*/ 33292 w 314121"/>
                <a:gd name="connsiteY295" fmla="*/ 41548 h 264187"/>
                <a:gd name="connsiteX296" fmla="*/ 15753 w 314121"/>
                <a:gd name="connsiteY296" fmla="*/ 47265 h 264187"/>
                <a:gd name="connsiteX297" fmla="*/ 15794 w 314121"/>
                <a:gd name="connsiteY297" fmla="*/ 58972 h 264187"/>
                <a:gd name="connsiteX298" fmla="*/ 208 w 314121"/>
                <a:gd name="connsiteY298" fmla="*/ 58236 h 264187"/>
                <a:gd name="connsiteX299" fmla="*/ 8728 w 314121"/>
                <a:gd name="connsiteY299" fmla="*/ 60990 h 264187"/>
                <a:gd name="connsiteX300" fmla="*/ 0 w 314121"/>
                <a:gd name="connsiteY300" fmla="*/ 65887 h 264187"/>
                <a:gd name="connsiteX301" fmla="*/ 10807 w 314121"/>
                <a:gd name="connsiteY301" fmla="*/ 63743 h 264187"/>
                <a:gd name="connsiteX302" fmla="*/ 3200 w 314121"/>
                <a:gd name="connsiteY302" fmla="*/ 70721 h 264187"/>
                <a:gd name="connsiteX303" fmla="*/ 13903 w 314121"/>
                <a:gd name="connsiteY303" fmla="*/ 66370 h 264187"/>
                <a:gd name="connsiteX304" fmla="*/ 10183 w 314121"/>
                <a:gd name="connsiteY304" fmla="*/ 72970 h 264187"/>
                <a:gd name="connsiteX305" fmla="*/ 17540 w 314121"/>
                <a:gd name="connsiteY305" fmla="*/ 67463 h 264187"/>
                <a:gd name="connsiteX306" fmla="*/ 20636 w 314121"/>
                <a:gd name="connsiteY306" fmla="*/ 73832 h 264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</a:cxnLst>
              <a:rect l="l" t="t" r="r" b="b"/>
              <a:pathLst>
                <a:path w="314121" h="264187">
                  <a:moveTo>
                    <a:pt x="218729" y="152648"/>
                  </a:moveTo>
                  <a:lnTo>
                    <a:pt x="229327" y="166624"/>
                  </a:lnTo>
                  <a:cubicBezTo>
                    <a:pt x="229764" y="167465"/>
                    <a:pt x="229535" y="168264"/>
                    <a:pt x="229078" y="169272"/>
                  </a:cubicBezTo>
                  <a:cubicBezTo>
                    <a:pt x="228164" y="168579"/>
                    <a:pt x="218458" y="155422"/>
                    <a:pt x="217877" y="154707"/>
                  </a:cubicBezTo>
                  <a:lnTo>
                    <a:pt x="218729" y="152648"/>
                  </a:lnTo>
                  <a:close/>
                  <a:moveTo>
                    <a:pt x="277209" y="30136"/>
                  </a:moveTo>
                  <a:cubicBezTo>
                    <a:pt x="277666" y="30935"/>
                    <a:pt x="278788" y="31712"/>
                    <a:pt x="279536" y="32406"/>
                  </a:cubicBezTo>
                  <a:lnTo>
                    <a:pt x="281511" y="31460"/>
                  </a:lnTo>
                  <a:cubicBezTo>
                    <a:pt x="281012" y="30388"/>
                    <a:pt x="280222" y="29379"/>
                    <a:pt x="279536" y="28686"/>
                  </a:cubicBezTo>
                  <a:lnTo>
                    <a:pt x="277209" y="30115"/>
                  </a:lnTo>
                  <a:close/>
                  <a:moveTo>
                    <a:pt x="281656" y="20384"/>
                  </a:moveTo>
                  <a:cubicBezTo>
                    <a:pt x="282363" y="21834"/>
                    <a:pt x="283339" y="22507"/>
                    <a:pt x="284108" y="23536"/>
                  </a:cubicBezTo>
                  <a:lnTo>
                    <a:pt x="286353" y="22422"/>
                  </a:lnTo>
                  <a:cubicBezTo>
                    <a:pt x="285563" y="21519"/>
                    <a:pt x="284524" y="20047"/>
                    <a:pt x="283589" y="19396"/>
                  </a:cubicBezTo>
                  <a:cubicBezTo>
                    <a:pt x="282695" y="19795"/>
                    <a:pt x="282612" y="20089"/>
                    <a:pt x="281656" y="20363"/>
                  </a:cubicBezTo>
                  <a:close/>
                  <a:moveTo>
                    <a:pt x="281240" y="27635"/>
                  </a:moveTo>
                  <a:lnTo>
                    <a:pt x="283360" y="30388"/>
                  </a:lnTo>
                  <a:lnTo>
                    <a:pt x="285937" y="29169"/>
                  </a:lnTo>
                  <a:cubicBezTo>
                    <a:pt x="284794" y="27551"/>
                    <a:pt x="285418" y="28076"/>
                    <a:pt x="283755" y="26143"/>
                  </a:cubicBezTo>
                  <a:lnTo>
                    <a:pt x="281220" y="27614"/>
                  </a:lnTo>
                  <a:close/>
                  <a:moveTo>
                    <a:pt x="285334" y="18282"/>
                  </a:moveTo>
                  <a:cubicBezTo>
                    <a:pt x="286353" y="19522"/>
                    <a:pt x="287101" y="20237"/>
                    <a:pt x="287974" y="21624"/>
                  </a:cubicBezTo>
                  <a:lnTo>
                    <a:pt x="290114" y="20762"/>
                  </a:lnTo>
                  <a:cubicBezTo>
                    <a:pt x="289678" y="19711"/>
                    <a:pt x="288098" y="17651"/>
                    <a:pt x="287454" y="17105"/>
                  </a:cubicBezTo>
                  <a:lnTo>
                    <a:pt x="285334" y="18282"/>
                  </a:lnTo>
                  <a:close/>
                  <a:moveTo>
                    <a:pt x="273780" y="46004"/>
                  </a:moveTo>
                  <a:lnTo>
                    <a:pt x="277894" y="51132"/>
                  </a:lnTo>
                  <a:lnTo>
                    <a:pt x="279183" y="50502"/>
                  </a:lnTo>
                  <a:cubicBezTo>
                    <a:pt x="278809" y="49430"/>
                    <a:pt x="277541" y="47602"/>
                    <a:pt x="276959" y="46719"/>
                  </a:cubicBezTo>
                  <a:cubicBezTo>
                    <a:pt x="275920" y="45163"/>
                    <a:pt x="275484" y="44239"/>
                    <a:pt x="273780" y="45983"/>
                  </a:cubicBezTo>
                  <a:close/>
                  <a:moveTo>
                    <a:pt x="276793" y="36315"/>
                  </a:moveTo>
                  <a:lnTo>
                    <a:pt x="280077" y="40266"/>
                  </a:lnTo>
                  <a:lnTo>
                    <a:pt x="282176" y="39384"/>
                  </a:lnTo>
                  <a:cubicBezTo>
                    <a:pt x="281552" y="37912"/>
                    <a:pt x="280222" y="35916"/>
                    <a:pt x="278975" y="35054"/>
                  </a:cubicBezTo>
                  <a:lnTo>
                    <a:pt x="276772" y="36315"/>
                  </a:lnTo>
                  <a:close/>
                  <a:moveTo>
                    <a:pt x="270475" y="57417"/>
                  </a:moveTo>
                  <a:cubicBezTo>
                    <a:pt x="270933" y="58468"/>
                    <a:pt x="272907" y="60275"/>
                    <a:pt x="274050" y="62398"/>
                  </a:cubicBezTo>
                  <a:lnTo>
                    <a:pt x="276648" y="61263"/>
                  </a:lnTo>
                  <a:cubicBezTo>
                    <a:pt x="275754" y="59455"/>
                    <a:pt x="274112" y="57396"/>
                    <a:pt x="272990" y="56051"/>
                  </a:cubicBezTo>
                  <a:lnTo>
                    <a:pt x="270475" y="57417"/>
                  </a:lnTo>
                  <a:close/>
                  <a:moveTo>
                    <a:pt x="224631" y="156052"/>
                  </a:moveTo>
                  <a:cubicBezTo>
                    <a:pt x="221555" y="152122"/>
                    <a:pt x="219290" y="151302"/>
                    <a:pt x="220204" y="148150"/>
                  </a:cubicBezTo>
                  <a:lnTo>
                    <a:pt x="226106" y="155001"/>
                  </a:lnTo>
                  <a:cubicBezTo>
                    <a:pt x="229390" y="158995"/>
                    <a:pt x="231281" y="159268"/>
                    <a:pt x="230678" y="163114"/>
                  </a:cubicBezTo>
                  <a:lnTo>
                    <a:pt x="224631" y="156031"/>
                  </a:lnTo>
                  <a:close/>
                  <a:moveTo>
                    <a:pt x="228101" y="150357"/>
                  </a:moveTo>
                  <a:cubicBezTo>
                    <a:pt x="231530" y="155296"/>
                    <a:pt x="232008" y="154308"/>
                    <a:pt x="231551" y="158070"/>
                  </a:cubicBezTo>
                  <a:cubicBezTo>
                    <a:pt x="230533" y="157250"/>
                    <a:pt x="227997" y="153509"/>
                    <a:pt x="226896" y="151996"/>
                  </a:cubicBezTo>
                  <a:lnTo>
                    <a:pt x="222365" y="145607"/>
                  </a:lnTo>
                  <a:lnTo>
                    <a:pt x="222823" y="143673"/>
                  </a:lnTo>
                  <a:cubicBezTo>
                    <a:pt x="223862" y="144219"/>
                    <a:pt x="227166" y="149011"/>
                    <a:pt x="228101" y="150357"/>
                  </a:cubicBezTo>
                  <a:close/>
                  <a:moveTo>
                    <a:pt x="226085" y="140268"/>
                  </a:moveTo>
                  <a:cubicBezTo>
                    <a:pt x="227270" y="141172"/>
                    <a:pt x="229099" y="143946"/>
                    <a:pt x="230179" y="145333"/>
                  </a:cubicBezTo>
                  <a:cubicBezTo>
                    <a:pt x="232819" y="148717"/>
                    <a:pt x="233068" y="148003"/>
                    <a:pt x="232673" y="151408"/>
                  </a:cubicBezTo>
                  <a:cubicBezTo>
                    <a:pt x="232029" y="150882"/>
                    <a:pt x="225545" y="142790"/>
                    <a:pt x="225088" y="141950"/>
                  </a:cubicBezTo>
                  <a:lnTo>
                    <a:pt x="226085" y="140289"/>
                  </a:lnTo>
                  <a:close/>
                  <a:moveTo>
                    <a:pt x="91731" y="141887"/>
                  </a:moveTo>
                  <a:cubicBezTo>
                    <a:pt x="92209" y="140583"/>
                    <a:pt x="92417" y="140268"/>
                    <a:pt x="93809" y="139827"/>
                  </a:cubicBezTo>
                  <a:cubicBezTo>
                    <a:pt x="94661" y="139554"/>
                    <a:pt x="95804" y="139091"/>
                    <a:pt x="96656" y="139112"/>
                  </a:cubicBezTo>
                  <a:cubicBezTo>
                    <a:pt x="95222" y="139953"/>
                    <a:pt x="96573" y="141256"/>
                    <a:pt x="91731" y="141887"/>
                  </a:cubicBezTo>
                  <a:close/>
                  <a:moveTo>
                    <a:pt x="101374" y="129318"/>
                  </a:moveTo>
                  <a:cubicBezTo>
                    <a:pt x="102060" y="132071"/>
                    <a:pt x="98485" y="132828"/>
                    <a:pt x="96802" y="133753"/>
                  </a:cubicBezTo>
                  <a:cubicBezTo>
                    <a:pt x="95783" y="134320"/>
                    <a:pt x="91669" y="136842"/>
                    <a:pt x="90858" y="135896"/>
                  </a:cubicBezTo>
                  <a:cubicBezTo>
                    <a:pt x="89424" y="134236"/>
                    <a:pt x="98797" y="129108"/>
                    <a:pt x="101374" y="129318"/>
                  </a:cubicBezTo>
                  <a:close/>
                  <a:moveTo>
                    <a:pt x="90796" y="131125"/>
                  </a:moveTo>
                  <a:cubicBezTo>
                    <a:pt x="90110" y="128456"/>
                    <a:pt x="91378" y="128498"/>
                    <a:pt x="93186" y="127574"/>
                  </a:cubicBezTo>
                  <a:cubicBezTo>
                    <a:pt x="95596" y="126355"/>
                    <a:pt x="104075" y="122046"/>
                    <a:pt x="105925" y="122718"/>
                  </a:cubicBezTo>
                  <a:cubicBezTo>
                    <a:pt x="106154" y="124841"/>
                    <a:pt x="104512" y="124778"/>
                    <a:pt x="102870" y="125346"/>
                  </a:cubicBezTo>
                  <a:cubicBezTo>
                    <a:pt x="98714" y="126796"/>
                    <a:pt x="91918" y="131041"/>
                    <a:pt x="90796" y="131147"/>
                  </a:cubicBezTo>
                  <a:close/>
                  <a:moveTo>
                    <a:pt x="92147" y="120070"/>
                  </a:moveTo>
                  <a:cubicBezTo>
                    <a:pt x="93477" y="118725"/>
                    <a:pt x="97197" y="117443"/>
                    <a:pt x="99233" y="116707"/>
                  </a:cubicBezTo>
                  <a:cubicBezTo>
                    <a:pt x="101872" y="115762"/>
                    <a:pt x="104678" y="115131"/>
                    <a:pt x="107754" y="115278"/>
                  </a:cubicBezTo>
                  <a:cubicBezTo>
                    <a:pt x="107546" y="115972"/>
                    <a:pt x="105821" y="118851"/>
                    <a:pt x="105447" y="119356"/>
                  </a:cubicBezTo>
                  <a:cubicBezTo>
                    <a:pt x="104720" y="120364"/>
                    <a:pt x="104616" y="120091"/>
                    <a:pt x="103265" y="120301"/>
                  </a:cubicBezTo>
                  <a:cubicBezTo>
                    <a:pt x="98984" y="120953"/>
                    <a:pt x="96386" y="122655"/>
                    <a:pt x="92812" y="124253"/>
                  </a:cubicBezTo>
                  <a:cubicBezTo>
                    <a:pt x="93726" y="122929"/>
                    <a:pt x="94952" y="121920"/>
                    <a:pt x="95991" y="120743"/>
                  </a:cubicBezTo>
                  <a:cubicBezTo>
                    <a:pt x="95118" y="120049"/>
                    <a:pt x="93227" y="120196"/>
                    <a:pt x="92147" y="120070"/>
                  </a:cubicBezTo>
                  <a:close/>
                  <a:moveTo>
                    <a:pt x="48027" y="78792"/>
                  </a:moveTo>
                  <a:cubicBezTo>
                    <a:pt x="45367" y="78119"/>
                    <a:pt x="33147" y="71267"/>
                    <a:pt x="31381" y="69691"/>
                  </a:cubicBezTo>
                  <a:cubicBezTo>
                    <a:pt x="30134" y="68598"/>
                    <a:pt x="30508" y="65719"/>
                    <a:pt x="30757" y="63806"/>
                  </a:cubicBezTo>
                  <a:cubicBezTo>
                    <a:pt x="31152" y="60864"/>
                    <a:pt x="31297" y="61263"/>
                    <a:pt x="33812" y="60527"/>
                  </a:cubicBezTo>
                  <a:cubicBezTo>
                    <a:pt x="36929" y="59603"/>
                    <a:pt x="41688" y="59161"/>
                    <a:pt x="44972" y="60044"/>
                  </a:cubicBezTo>
                  <a:cubicBezTo>
                    <a:pt x="43413" y="61095"/>
                    <a:pt x="39860" y="62503"/>
                    <a:pt x="38052" y="63428"/>
                  </a:cubicBezTo>
                  <a:cubicBezTo>
                    <a:pt x="41106" y="63911"/>
                    <a:pt x="46780" y="64079"/>
                    <a:pt x="49959" y="65088"/>
                  </a:cubicBezTo>
                  <a:cubicBezTo>
                    <a:pt x="50708" y="65319"/>
                    <a:pt x="50541" y="65193"/>
                    <a:pt x="51102" y="65698"/>
                  </a:cubicBezTo>
                  <a:cubicBezTo>
                    <a:pt x="47861" y="66538"/>
                    <a:pt x="44702" y="66665"/>
                    <a:pt x="41273" y="67085"/>
                  </a:cubicBezTo>
                  <a:lnTo>
                    <a:pt x="52827" y="72066"/>
                  </a:lnTo>
                  <a:lnTo>
                    <a:pt x="40421" y="71499"/>
                  </a:lnTo>
                  <a:cubicBezTo>
                    <a:pt x="42374" y="73895"/>
                    <a:pt x="46530" y="76879"/>
                    <a:pt x="48027" y="78792"/>
                  </a:cubicBezTo>
                  <a:close/>
                  <a:moveTo>
                    <a:pt x="42665" y="44113"/>
                  </a:moveTo>
                  <a:cubicBezTo>
                    <a:pt x="48089" y="42515"/>
                    <a:pt x="50188" y="50817"/>
                    <a:pt x="44889" y="52246"/>
                  </a:cubicBezTo>
                  <a:cubicBezTo>
                    <a:pt x="39672" y="53634"/>
                    <a:pt x="36597" y="45899"/>
                    <a:pt x="42665" y="44113"/>
                  </a:cubicBezTo>
                  <a:close/>
                  <a:moveTo>
                    <a:pt x="284960" y="14499"/>
                  </a:moveTo>
                  <a:cubicBezTo>
                    <a:pt x="284628" y="14184"/>
                    <a:pt x="284586" y="14205"/>
                    <a:pt x="284316" y="13952"/>
                  </a:cubicBezTo>
                  <a:cubicBezTo>
                    <a:pt x="283755" y="13364"/>
                    <a:pt x="284150" y="13973"/>
                    <a:pt x="283755" y="13196"/>
                  </a:cubicBezTo>
                  <a:cubicBezTo>
                    <a:pt x="284046" y="12544"/>
                    <a:pt x="284129" y="12544"/>
                    <a:pt x="284420" y="11914"/>
                  </a:cubicBezTo>
                  <a:cubicBezTo>
                    <a:pt x="285792" y="12103"/>
                    <a:pt x="284607" y="11788"/>
                    <a:pt x="285480" y="12355"/>
                  </a:cubicBezTo>
                  <a:cubicBezTo>
                    <a:pt x="285501" y="12376"/>
                    <a:pt x="286186" y="12965"/>
                    <a:pt x="286249" y="13028"/>
                  </a:cubicBezTo>
                  <a:cubicBezTo>
                    <a:pt x="286810" y="13574"/>
                    <a:pt x="287163" y="14015"/>
                    <a:pt x="287745" y="14583"/>
                  </a:cubicBezTo>
                  <a:lnTo>
                    <a:pt x="292234" y="12712"/>
                  </a:lnTo>
                  <a:lnTo>
                    <a:pt x="292629" y="14541"/>
                  </a:lnTo>
                  <a:cubicBezTo>
                    <a:pt x="291527" y="15045"/>
                    <a:pt x="290239" y="15445"/>
                    <a:pt x="289324" y="16264"/>
                  </a:cubicBezTo>
                  <a:cubicBezTo>
                    <a:pt x="290592" y="18240"/>
                    <a:pt x="293107" y="20804"/>
                    <a:pt x="293709" y="23705"/>
                  </a:cubicBezTo>
                  <a:lnTo>
                    <a:pt x="292255" y="24419"/>
                  </a:lnTo>
                  <a:lnTo>
                    <a:pt x="291195" y="22549"/>
                  </a:lnTo>
                  <a:lnTo>
                    <a:pt x="289262" y="23242"/>
                  </a:lnTo>
                  <a:cubicBezTo>
                    <a:pt x="289948" y="24924"/>
                    <a:pt x="291153" y="25974"/>
                    <a:pt x="291610" y="27908"/>
                  </a:cubicBezTo>
                  <a:lnTo>
                    <a:pt x="290405" y="28539"/>
                  </a:lnTo>
                  <a:cubicBezTo>
                    <a:pt x="289553" y="28013"/>
                    <a:pt x="288369" y="25344"/>
                    <a:pt x="287371" y="24230"/>
                  </a:cubicBezTo>
                  <a:lnTo>
                    <a:pt x="285542" y="25134"/>
                  </a:lnTo>
                  <a:cubicBezTo>
                    <a:pt x="285792" y="25785"/>
                    <a:pt x="286976" y="27719"/>
                    <a:pt x="287600" y="28181"/>
                  </a:cubicBezTo>
                  <a:lnTo>
                    <a:pt x="288535" y="28707"/>
                  </a:lnTo>
                  <a:cubicBezTo>
                    <a:pt x="288784" y="28202"/>
                    <a:pt x="288743" y="30346"/>
                    <a:pt x="289324" y="31439"/>
                  </a:cubicBezTo>
                  <a:cubicBezTo>
                    <a:pt x="289761" y="32217"/>
                    <a:pt x="290260" y="32889"/>
                    <a:pt x="290509" y="33982"/>
                  </a:cubicBezTo>
                  <a:lnTo>
                    <a:pt x="289387" y="34781"/>
                  </a:lnTo>
                  <a:cubicBezTo>
                    <a:pt x="288098" y="33898"/>
                    <a:pt x="287974" y="31985"/>
                    <a:pt x="286851" y="31061"/>
                  </a:cubicBezTo>
                  <a:lnTo>
                    <a:pt x="284337" y="32091"/>
                  </a:lnTo>
                  <a:cubicBezTo>
                    <a:pt x="284919" y="34150"/>
                    <a:pt x="286976" y="36336"/>
                    <a:pt x="287703" y="38942"/>
                  </a:cubicBezTo>
                  <a:lnTo>
                    <a:pt x="286290" y="39573"/>
                  </a:lnTo>
                  <a:cubicBezTo>
                    <a:pt x="284856" y="37828"/>
                    <a:pt x="283963" y="34928"/>
                    <a:pt x="282591" y="33162"/>
                  </a:cubicBezTo>
                  <a:lnTo>
                    <a:pt x="280866" y="33961"/>
                  </a:lnTo>
                  <a:cubicBezTo>
                    <a:pt x="281905" y="35579"/>
                    <a:pt x="284732" y="39258"/>
                    <a:pt x="285272" y="41591"/>
                  </a:cubicBezTo>
                  <a:cubicBezTo>
                    <a:pt x="283526" y="42852"/>
                    <a:pt x="283755" y="41885"/>
                    <a:pt x="283007" y="41212"/>
                  </a:cubicBezTo>
                  <a:lnTo>
                    <a:pt x="281220" y="42116"/>
                  </a:lnTo>
                  <a:cubicBezTo>
                    <a:pt x="281656" y="43419"/>
                    <a:pt x="282757" y="44470"/>
                    <a:pt x="283194" y="46172"/>
                  </a:cubicBezTo>
                  <a:lnTo>
                    <a:pt x="281926" y="46908"/>
                  </a:lnTo>
                  <a:cubicBezTo>
                    <a:pt x="280970" y="46109"/>
                    <a:pt x="280305" y="44302"/>
                    <a:pt x="279474" y="43041"/>
                  </a:cubicBezTo>
                  <a:cubicBezTo>
                    <a:pt x="278456" y="43125"/>
                    <a:pt x="278185" y="43524"/>
                    <a:pt x="277209" y="43839"/>
                  </a:cubicBezTo>
                  <a:cubicBezTo>
                    <a:pt x="278040" y="45248"/>
                    <a:pt x="278580" y="45815"/>
                    <a:pt x="279495" y="47265"/>
                  </a:cubicBezTo>
                  <a:cubicBezTo>
                    <a:pt x="279827" y="47791"/>
                    <a:pt x="280243" y="48758"/>
                    <a:pt x="280534" y="49157"/>
                  </a:cubicBezTo>
                  <a:cubicBezTo>
                    <a:pt x="281407" y="50292"/>
                    <a:pt x="280596" y="49472"/>
                    <a:pt x="282072" y="49556"/>
                  </a:cubicBezTo>
                  <a:lnTo>
                    <a:pt x="282550" y="51322"/>
                  </a:lnTo>
                  <a:cubicBezTo>
                    <a:pt x="281344" y="51784"/>
                    <a:pt x="279765" y="52246"/>
                    <a:pt x="278850" y="53045"/>
                  </a:cubicBezTo>
                  <a:lnTo>
                    <a:pt x="280783" y="56975"/>
                  </a:lnTo>
                  <a:lnTo>
                    <a:pt x="279474" y="57753"/>
                  </a:lnTo>
                  <a:cubicBezTo>
                    <a:pt x="279141" y="57438"/>
                    <a:pt x="279328" y="57669"/>
                    <a:pt x="279017" y="57228"/>
                  </a:cubicBezTo>
                  <a:cubicBezTo>
                    <a:pt x="278289" y="56240"/>
                    <a:pt x="278102" y="55189"/>
                    <a:pt x="277022" y="53865"/>
                  </a:cubicBezTo>
                  <a:lnTo>
                    <a:pt x="274756" y="54853"/>
                  </a:lnTo>
                  <a:cubicBezTo>
                    <a:pt x="275525" y="57144"/>
                    <a:pt x="279100" y="60275"/>
                    <a:pt x="279287" y="62503"/>
                  </a:cubicBezTo>
                  <a:cubicBezTo>
                    <a:pt x="279037" y="62650"/>
                    <a:pt x="278643" y="62902"/>
                    <a:pt x="278310" y="63028"/>
                  </a:cubicBezTo>
                  <a:cubicBezTo>
                    <a:pt x="277978" y="63155"/>
                    <a:pt x="277666" y="63176"/>
                    <a:pt x="277209" y="63323"/>
                  </a:cubicBezTo>
                  <a:cubicBezTo>
                    <a:pt x="276564" y="63512"/>
                    <a:pt x="276024" y="63785"/>
                    <a:pt x="275359" y="64016"/>
                  </a:cubicBezTo>
                  <a:cubicBezTo>
                    <a:pt x="275837" y="65530"/>
                    <a:pt x="276731" y="65803"/>
                    <a:pt x="277146" y="67421"/>
                  </a:cubicBezTo>
                  <a:lnTo>
                    <a:pt x="275920" y="68157"/>
                  </a:lnTo>
                  <a:cubicBezTo>
                    <a:pt x="274840" y="67316"/>
                    <a:pt x="274569" y="66160"/>
                    <a:pt x="273572" y="65025"/>
                  </a:cubicBezTo>
                  <a:lnTo>
                    <a:pt x="271702" y="66097"/>
                  </a:lnTo>
                  <a:cubicBezTo>
                    <a:pt x="272387" y="66980"/>
                    <a:pt x="275047" y="70448"/>
                    <a:pt x="275338" y="71604"/>
                  </a:cubicBezTo>
                  <a:cubicBezTo>
                    <a:pt x="274715" y="72066"/>
                    <a:pt x="274756" y="72192"/>
                    <a:pt x="274008" y="72486"/>
                  </a:cubicBezTo>
                  <a:cubicBezTo>
                    <a:pt x="273322" y="71877"/>
                    <a:pt x="273447" y="71772"/>
                    <a:pt x="272907" y="71330"/>
                  </a:cubicBezTo>
                  <a:cubicBezTo>
                    <a:pt x="270351" y="72676"/>
                    <a:pt x="264490" y="76879"/>
                    <a:pt x="262703" y="77468"/>
                  </a:cubicBezTo>
                  <a:lnTo>
                    <a:pt x="262100" y="75849"/>
                  </a:lnTo>
                  <a:lnTo>
                    <a:pt x="271805" y="69733"/>
                  </a:lnTo>
                  <a:cubicBezTo>
                    <a:pt x="271203" y="68619"/>
                    <a:pt x="270725" y="67652"/>
                    <a:pt x="269623" y="67085"/>
                  </a:cubicBezTo>
                  <a:cubicBezTo>
                    <a:pt x="268439" y="67841"/>
                    <a:pt x="264636" y="70301"/>
                    <a:pt x="263534" y="70532"/>
                  </a:cubicBezTo>
                  <a:lnTo>
                    <a:pt x="262973" y="69124"/>
                  </a:lnTo>
                  <a:cubicBezTo>
                    <a:pt x="263888" y="68010"/>
                    <a:pt x="267379" y="66076"/>
                    <a:pt x="268522" y="65509"/>
                  </a:cubicBezTo>
                  <a:cubicBezTo>
                    <a:pt x="267711" y="63659"/>
                    <a:pt x="265010" y="61557"/>
                    <a:pt x="264262" y="60338"/>
                  </a:cubicBezTo>
                  <a:lnTo>
                    <a:pt x="265155" y="59140"/>
                  </a:lnTo>
                  <a:cubicBezTo>
                    <a:pt x="266984" y="59834"/>
                    <a:pt x="268938" y="63007"/>
                    <a:pt x="270392" y="64416"/>
                  </a:cubicBezTo>
                  <a:lnTo>
                    <a:pt x="272325" y="63428"/>
                  </a:lnTo>
                  <a:cubicBezTo>
                    <a:pt x="271785" y="62020"/>
                    <a:pt x="269540" y="59792"/>
                    <a:pt x="268771" y="58699"/>
                  </a:cubicBezTo>
                  <a:lnTo>
                    <a:pt x="267130" y="59434"/>
                  </a:lnTo>
                  <a:lnTo>
                    <a:pt x="266423" y="58194"/>
                  </a:lnTo>
                  <a:lnTo>
                    <a:pt x="267275" y="56177"/>
                  </a:lnTo>
                  <a:cubicBezTo>
                    <a:pt x="267296" y="56156"/>
                    <a:pt x="267587" y="55609"/>
                    <a:pt x="267670" y="55441"/>
                  </a:cubicBezTo>
                  <a:cubicBezTo>
                    <a:pt x="269291" y="55693"/>
                    <a:pt x="268210" y="56429"/>
                    <a:pt x="269769" y="55651"/>
                  </a:cubicBezTo>
                  <a:cubicBezTo>
                    <a:pt x="270309" y="55378"/>
                    <a:pt x="270974" y="54895"/>
                    <a:pt x="271598" y="54663"/>
                  </a:cubicBezTo>
                  <a:cubicBezTo>
                    <a:pt x="270849" y="53171"/>
                    <a:pt x="269540" y="52793"/>
                    <a:pt x="269353" y="51196"/>
                  </a:cubicBezTo>
                  <a:lnTo>
                    <a:pt x="270081" y="50292"/>
                  </a:lnTo>
                  <a:cubicBezTo>
                    <a:pt x="271681" y="50817"/>
                    <a:pt x="272179" y="52267"/>
                    <a:pt x="273447" y="53465"/>
                  </a:cubicBezTo>
                  <a:lnTo>
                    <a:pt x="275879" y="52225"/>
                  </a:lnTo>
                  <a:cubicBezTo>
                    <a:pt x="275276" y="50838"/>
                    <a:pt x="272699" y="47749"/>
                    <a:pt x="271805" y="47139"/>
                  </a:cubicBezTo>
                  <a:cubicBezTo>
                    <a:pt x="270600" y="47728"/>
                    <a:pt x="269852" y="48589"/>
                    <a:pt x="268543" y="48863"/>
                  </a:cubicBezTo>
                  <a:lnTo>
                    <a:pt x="267857" y="47139"/>
                  </a:lnTo>
                  <a:cubicBezTo>
                    <a:pt x="268896" y="46761"/>
                    <a:pt x="269436" y="46193"/>
                    <a:pt x="270351" y="45647"/>
                  </a:cubicBezTo>
                  <a:cubicBezTo>
                    <a:pt x="269291" y="44575"/>
                    <a:pt x="269810" y="44932"/>
                    <a:pt x="270330" y="43482"/>
                  </a:cubicBezTo>
                  <a:cubicBezTo>
                    <a:pt x="271972" y="43902"/>
                    <a:pt x="272387" y="45290"/>
                    <a:pt x="273946" y="43335"/>
                  </a:cubicBezTo>
                  <a:cubicBezTo>
                    <a:pt x="273156" y="42599"/>
                    <a:pt x="272096" y="41948"/>
                    <a:pt x="271556" y="40918"/>
                  </a:cubicBezTo>
                  <a:lnTo>
                    <a:pt x="272221" y="39594"/>
                  </a:lnTo>
                  <a:cubicBezTo>
                    <a:pt x="273697" y="40119"/>
                    <a:pt x="274673" y="41527"/>
                    <a:pt x="275899" y="42431"/>
                  </a:cubicBezTo>
                  <a:lnTo>
                    <a:pt x="278082" y="41233"/>
                  </a:lnTo>
                  <a:lnTo>
                    <a:pt x="276523" y="39321"/>
                  </a:lnTo>
                  <a:cubicBezTo>
                    <a:pt x="275941" y="38690"/>
                    <a:pt x="275650" y="38291"/>
                    <a:pt x="275131" y="37618"/>
                  </a:cubicBezTo>
                  <a:lnTo>
                    <a:pt x="273489" y="38207"/>
                  </a:lnTo>
                  <a:cubicBezTo>
                    <a:pt x="272990" y="37072"/>
                    <a:pt x="272845" y="37282"/>
                    <a:pt x="273135" y="36231"/>
                  </a:cubicBezTo>
                  <a:cubicBezTo>
                    <a:pt x="274050" y="32847"/>
                    <a:pt x="275484" y="36777"/>
                    <a:pt x="277645" y="33225"/>
                  </a:cubicBezTo>
                  <a:cubicBezTo>
                    <a:pt x="276544" y="32637"/>
                    <a:pt x="276170" y="32238"/>
                    <a:pt x="275318" y="31208"/>
                  </a:cubicBezTo>
                  <a:cubicBezTo>
                    <a:pt x="276149" y="29001"/>
                    <a:pt x="276357" y="30998"/>
                    <a:pt x="276128" y="28476"/>
                  </a:cubicBezTo>
                  <a:lnTo>
                    <a:pt x="278144" y="27341"/>
                  </a:lnTo>
                  <a:cubicBezTo>
                    <a:pt x="277687" y="26290"/>
                    <a:pt x="278061" y="26941"/>
                    <a:pt x="277209" y="26143"/>
                  </a:cubicBezTo>
                  <a:cubicBezTo>
                    <a:pt x="277001" y="25953"/>
                    <a:pt x="276959" y="25953"/>
                    <a:pt x="276752" y="25701"/>
                  </a:cubicBezTo>
                  <a:cubicBezTo>
                    <a:pt x="276336" y="25260"/>
                    <a:pt x="276668" y="25743"/>
                    <a:pt x="276357" y="25134"/>
                  </a:cubicBezTo>
                  <a:cubicBezTo>
                    <a:pt x="276648" y="24545"/>
                    <a:pt x="276752" y="24440"/>
                    <a:pt x="277022" y="23873"/>
                  </a:cubicBezTo>
                  <a:cubicBezTo>
                    <a:pt x="278393" y="24146"/>
                    <a:pt x="278954" y="25344"/>
                    <a:pt x="280056" y="26101"/>
                  </a:cubicBezTo>
                  <a:lnTo>
                    <a:pt x="282404" y="24524"/>
                  </a:lnTo>
                  <a:cubicBezTo>
                    <a:pt x="281573" y="23662"/>
                    <a:pt x="280929" y="22801"/>
                    <a:pt x="280077" y="21855"/>
                  </a:cubicBezTo>
                  <a:cubicBezTo>
                    <a:pt x="279079" y="22191"/>
                    <a:pt x="279162" y="22443"/>
                    <a:pt x="278061" y="22759"/>
                  </a:cubicBezTo>
                  <a:lnTo>
                    <a:pt x="277375" y="21182"/>
                  </a:lnTo>
                  <a:cubicBezTo>
                    <a:pt x="278082" y="20552"/>
                    <a:pt x="281074" y="18534"/>
                    <a:pt x="281968" y="18156"/>
                  </a:cubicBezTo>
                  <a:lnTo>
                    <a:pt x="281136" y="17168"/>
                  </a:lnTo>
                  <a:cubicBezTo>
                    <a:pt x="281095" y="17126"/>
                    <a:pt x="281033" y="17021"/>
                    <a:pt x="280991" y="17000"/>
                  </a:cubicBezTo>
                  <a:lnTo>
                    <a:pt x="281365" y="15318"/>
                  </a:lnTo>
                  <a:cubicBezTo>
                    <a:pt x="282716" y="15634"/>
                    <a:pt x="282820" y="16390"/>
                    <a:pt x="283880" y="16916"/>
                  </a:cubicBezTo>
                  <a:lnTo>
                    <a:pt x="285916" y="15613"/>
                  </a:lnTo>
                  <a:cubicBezTo>
                    <a:pt x="285542" y="15276"/>
                    <a:pt x="285397" y="15024"/>
                    <a:pt x="284898" y="14583"/>
                  </a:cubicBezTo>
                  <a:close/>
                  <a:moveTo>
                    <a:pt x="20574" y="73916"/>
                  </a:moveTo>
                  <a:cubicBezTo>
                    <a:pt x="28367" y="70490"/>
                    <a:pt x="28720" y="75177"/>
                    <a:pt x="30840" y="74987"/>
                  </a:cubicBezTo>
                  <a:cubicBezTo>
                    <a:pt x="32316" y="74378"/>
                    <a:pt x="32669" y="72949"/>
                    <a:pt x="34020" y="73138"/>
                  </a:cubicBezTo>
                  <a:cubicBezTo>
                    <a:pt x="34623" y="73222"/>
                    <a:pt x="36514" y="74546"/>
                    <a:pt x="37054" y="74903"/>
                  </a:cubicBezTo>
                  <a:cubicBezTo>
                    <a:pt x="43226" y="79065"/>
                    <a:pt x="46219" y="84151"/>
                    <a:pt x="50396" y="91045"/>
                  </a:cubicBezTo>
                  <a:cubicBezTo>
                    <a:pt x="54989" y="98632"/>
                    <a:pt x="59976" y="109561"/>
                    <a:pt x="60330" y="121352"/>
                  </a:cubicBezTo>
                  <a:cubicBezTo>
                    <a:pt x="60392" y="123370"/>
                    <a:pt x="60808" y="123685"/>
                    <a:pt x="61618" y="125030"/>
                  </a:cubicBezTo>
                  <a:lnTo>
                    <a:pt x="67042" y="134488"/>
                  </a:lnTo>
                  <a:cubicBezTo>
                    <a:pt x="69141" y="138019"/>
                    <a:pt x="69037" y="137263"/>
                    <a:pt x="69349" y="142265"/>
                  </a:cubicBezTo>
                  <a:cubicBezTo>
                    <a:pt x="69910" y="151408"/>
                    <a:pt x="71469" y="159373"/>
                    <a:pt x="74129" y="167906"/>
                  </a:cubicBezTo>
                  <a:cubicBezTo>
                    <a:pt x="75022" y="170807"/>
                    <a:pt x="75833" y="173350"/>
                    <a:pt x="75355" y="176923"/>
                  </a:cubicBezTo>
                  <a:cubicBezTo>
                    <a:pt x="74773" y="181337"/>
                    <a:pt x="72051" y="178962"/>
                    <a:pt x="69952" y="178184"/>
                  </a:cubicBezTo>
                  <a:cubicBezTo>
                    <a:pt x="71199" y="186633"/>
                    <a:pt x="72840" y="194388"/>
                    <a:pt x="73464" y="203447"/>
                  </a:cubicBezTo>
                  <a:lnTo>
                    <a:pt x="75209" y="203426"/>
                  </a:lnTo>
                  <a:cubicBezTo>
                    <a:pt x="78805" y="203237"/>
                    <a:pt x="100064" y="202375"/>
                    <a:pt x="102621" y="201850"/>
                  </a:cubicBezTo>
                  <a:cubicBezTo>
                    <a:pt x="104574" y="201450"/>
                    <a:pt x="107255" y="198361"/>
                    <a:pt x="107941" y="197163"/>
                  </a:cubicBezTo>
                  <a:cubicBezTo>
                    <a:pt x="110684" y="197541"/>
                    <a:pt x="113905" y="198781"/>
                    <a:pt x="117064" y="199244"/>
                  </a:cubicBezTo>
                  <a:cubicBezTo>
                    <a:pt x="133793" y="201724"/>
                    <a:pt x="158399" y="197667"/>
                    <a:pt x="174193" y="191362"/>
                  </a:cubicBezTo>
                  <a:cubicBezTo>
                    <a:pt x="176542" y="190416"/>
                    <a:pt x="179680" y="188819"/>
                    <a:pt x="181945" y="188125"/>
                  </a:cubicBezTo>
                  <a:cubicBezTo>
                    <a:pt x="181467" y="189660"/>
                    <a:pt x="180449" y="191446"/>
                    <a:pt x="179784" y="193043"/>
                  </a:cubicBezTo>
                  <a:cubicBezTo>
                    <a:pt x="177227" y="199096"/>
                    <a:pt x="176251" y="204393"/>
                    <a:pt x="180199" y="209479"/>
                  </a:cubicBezTo>
                  <a:cubicBezTo>
                    <a:pt x="182090" y="211917"/>
                    <a:pt x="184293" y="214628"/>
                    <a:pt x="185810" y="217802"/>
                  </a:cubicBezTo>
                  <a:cubicBezTo>
                    <a:pt x="187390" y="221123"/>
                    <a:pt x="188325" y="226461"/>
                    <a:pt x="184543" y="227806"/>
                  </a:cubicBezTo>
                  <a:cubicBezTo>
                    <a:pt x="177290" y="230392"/>
                    <a:pt x="169019" y="222699"/>
                    <a:pt x="162950" y="225915"/>
                  </a:cubicBezTo>
                  <a:cubicBezTo>
                    <a:pt x="161392" y="226735"/>
                    <a:pt x="160311" y="227722"/>
                    <a:pt x="158835" y="228626"/>
                  </a:cubicBezTo>
                  <a:cubicBezTo>
                    <a:pt x="156965" y="229782"/>
                    <a:pt x="155614" y="229068"/>
                    <a:pt x="153495" y="229950"/>
                  </a:cubicBezTo>
                  <a:cubicBezTo>
                    <a:pt x="150502" y="231211"/>
                    <a:pt x="148819" y="234364"/>
                    <a:pt x="148590" y="238883"/>
                  </a:cubicBezTo>
                  <a:cubicBezTo>
                    <a:pt x="151021" y="237874"/>
                    <a:pt x="155178" y="234364"/>
                    <a:pt x="157879" y="236424"/>
                  </a:cubicBezTo>
                  <a:cubicBezTo>
                    <a:pt x="159397" y="238862"/>
                    <a:pt x="152809" y="248887"/>
                    <a:pt x="152476" y="258345"/>
                  </a:cubicBezTo>
                  <a:cubicBezTo>
                    <a:pt x="153640" y="257715"/>
                    <a:pt x="154076" y="256601"/>
                    <a:pt x="155282" y="255592"/>
                  </a:cubicBezTo>
                  <a:cubicBezTo>
                    <a:pt x="156279" y="254772"/>
                    <a:pt x="157131" y="253973"/>
                    <a:pt x="158337" y="253217"/>
                  </a:cubicBezTo>
                  <a:cubicBezTo>
                    <a:pt x="160643" y="251809"/>
                    <a:pt x="163200" y="250842"/>
                    <a:pt x="166379" y="250590"/>
                  </a:cubicBezTo>
                  <a:cubicBezTo>
                    <a:pt x="179119" y="249644"/>
                    <a:pt x="170868" y="258576"/>
                    <a:pt x="172219" y="264188"/>
                  </a:cubicBezTo>
                  <a:cubicBezTo>
                    <a:pt x="174546" y="260720"/>
                    <a:pt x="176375" y="259816"/>
                    <a:pt x="180365" y="258892"/>
                  </a:cubicBezTo>
                  <a:cubicBezTo>
                    <a:pt x="184231" y="258009"/>
                    <a:pt x="188491" y="257841"/>
                    <a:pt x="192544" y="257799"/>
                  </a:cubicBezTo>
                  <a:cubicBezTo>
                    <a:pt x="194165" y="255697"/>
                    <a:pt x="195557" y="253364"/>
                    <a:pt x="197531" y="251598"/>
                  </a:cubicBezTo>
                  <a:cubicBezTo>
                    <a:pt x="203787" y="245966"/>
                    <a:pt x="210790" y="242708"/>
                    <a:pt x="219435" y="241342"/>
                  </a:cubicBezTo>
                  <a:cubicBezTo>
                    <a:pt x="226065" y="240291"/>
                    <a:pt x="231717" y="241153"/>
                    <a:pt x="225337" y="230833"/>
                  </a:cubicBezTo>
                  <a:cubicBezTo>
                    <a:pt x="223134" y="227281"/>
                    <a:pt x="220786" y="224549"/>
                    <a:pt x="218417" y="221228"/>
                  </a:cubicBezTo>
                  <a:cubicBezTo>
                    <a:pt x="213720" y="214692"/>
                    <a:pt x="221451" y="216730"/>
                    <a:pt x="225296" y="216877"/>
                  </a:cubicBezTo>
                  <a:cubicBezTo>
                    <a:pt x="230637" y="217088"/>
                    <a:pt x="236248" y="215595"/>
                    <a:pt x="239469" y="211119"/>
                  </a:cubicBezTo>
                  <a:cubicBezTo>
                    <a:pt x="240508" y="209668"/>
                    <a:pt x="241381" y="207482"/>
                    <a:pt x="241859" y="205591"/>
                  </a:cubicBezTo>
                  <a:lnTo>
                    <a:pt x="242482" y="203825"/>
                  </a:lnTo>
                  <a:cubicBezTo>
                    <a:pt x="244893" y="205044"/>
                    <a:pt x="247241" y="206600"/>
                    <a:pt x="249818" y="207819"/>
                  </a:cubicBezTo>
                  <a:cubicBezTo>
                    <a:pt x="258027" y="211749"/>
                    <a:pt x="266423" y="214755"/>
                    <a:pt x="275608" y="215595"/>
                  </a:cubicBezTo>
                  <a:cubicBezTo>
                    <a:pt x="271930" y="222762"/>
                    <a:pt x="265093" y="221354"/>
                    <a:pt x="258713" y="227659"/>
                  </a:cubicBezTo>
                  <a:cubicBezTo>
                    <a:pt x="254494" y="231821"/>
                    <a:pt x="253850" y="230097"/>
                    <a:pt x="249112" y="232451"/>
                  </a:cubicBezTo>
                  <a:cubicBezTo>
                    <a:pt x="246472" y="233754"/>
                    <a:pt x="242399" y="236949"/>
                    <a:pt x="244103" y="241447"/>
                  </a:cubicBezTo>
                  <a:cubicBezTo>
                    <a:pt x="244540" y="241720"/>
                    <a:pt x="243729" y="241888"/>
                    <a:pt x="244914" y="241468"/>
                  </a:cubicBezTo>
                  <a:cubicBezTo>
                    <a:pt x="245018" y="241426"/>
                    <a:pt x="245537" y="241111"/>
                    <a:pt x="245620" y="241048"/>
                  </a:cubicBezTo>
                  <a:cubicBezTo>
                    <a:pt x="246140" y="240732"/>
                    <a:pt x="246535" y="240501"/>
                    <a:pt x="247096" y="240249"/>
                  </a:cubicBezTo>
                  <a:cubicBezTo>
                    <a:pt x="250733" y="238525"/>
                    <a:pt x="255263" y="238252"/>
                    <a:pt x="259108" y="239093"/>
                  </a:cubicBezTo>
                  <a:cubicBezTo>
                    <a:pt x="259461" y="246323"/>
                    <a:pt x="257133" y="252313"/>
                    <a:pt x="258838" y="258913"/>
                  </a:cubicBezTo>
                  <a:lnTo>
                    <a:pt x="259627" y="257546"/>
                  </a:lnTo>
                  <a:cubicBezTo>
                    <a:pt x="259939" y="256937"/>
                    <a:pt x="260064" y="256664"/>
                    <a:pt x="260375" y="256243"/>
                  </a:cubicBezTo>
                  <a:cubicBezTo>
                    <a:pt x="263701" y="251767"/>
                    <a:pt x="273572" y="247542"/>
                    <a:pt x="278518" y="247038"/>
                  </a:cubicBezTo>
                  <a:cubicBezTo>
                    <a:pt x="279495" y="247983"/>
                    <a:pt x="280804" y="250400"/>
                    <a:pt x="281781" y="251535"/>
                  </a:cubicBezTo>
                  <a:cubicBezTo>
                    <a:pt x="284441" y="254646"/>
                    <a:pt x="289761" y="261077"/>
                    <a:pt x="293315" y="262528"/>
                  </a:cubicBezTo>
                  <a:cubicBezTo>
                    <a:pt x="294832" y="250695"/>
                    <a:pt x="298219" y="235373"/>
                    <a:pt x="304163" y="229026"/>
                  </a:cubicBezTo>
                  <a:cubicBezTo>
                    <a:pt x="305576" y="227533"/>
                    <a:pt x="305784" y="228311"/>
                    <a:pt x="305950" y="225200"/>
                  </a:cubicBezTo>
                  <a:cubicBezTo>
                    <a:pt x="306054" y="223078"/>
                    <a:pt x="306220" y="211413"/>
                    <a:pt x="304765" y="209878"/>
                  </a:cubicBezTo>
                  <a:cubicBezTo>
                    <a:pt x="304745" y="209857"/>
                    <a:pt x="295310" y="204351"/>
                    <a:pt x="291985" y="201324"/>
                  </a:cubicBezTo>
                  <a:cubicBezTo>
                    <a:pt x="284732" y="194725"/>
                    <a:pt x="279910" y="185435"/>
                    <a:pt x="278850" y="170407"/>
                  </a:cubicBezTo>
                  <a:cubicBezTo>
                    <a:pt x="277853" y="156179"/>
                    <a:pt x="279515" y="142853"/>
                    <a:pt x="273115" y="131525"/>
                  </a:cubicBezTo>
                  <a:cubicBezTo>
                    <a:pt x="269416" y="125009"/>
                    <a:pt x="271182" y="123181"/>
                    <a:pt x="278414" y="118956"/>
                  </a:cubicBezTo>
                  <a:cubicBezTo>
                    <a:pt x="289657" y="112399"/>
                    <a:pt x="299799" y="92180"/>
                    <a:pt x="302542" y="77804"/>
                  </a:cubicBezTo>
                  <a:cubicBezTo>
                    <a:pt x="303893" y="70784"/>
                    <a:pt x="303020" y="63281"/>
                    <a:pt x="303311" y="55946"/>
                  </a:cubicBezTo>
                  <a:cubicBezTo>
                    <a:pt x="303581" y="48968"/>
                    <a:pt x="304329" y="42137"/>
                    <a:pt x="305410" y="35453"/>
                  </a:cubicBezTo>
                  <a:cubicBezTo>
                    <a:pt x="306469" y="28980"/>
                    <a:pt x="307820" y="23179"/>
                    <a:pt x="309358" y="17084"/>
                  </a:cubicBezTo>
                  <a:cubicBezTo>
                    <a:pt x="309919" y="14856"/>
                    <a:pt x="314283" y="1090"/>
                    <a:pt x="314117" y="270"/>
                  </a:cubicBezTo>
                  <a:cubicBezTo>
                    <a:pt x="306802" y="-529"/>
                    <a:pt x="299487" y="480"/>
                    <a:pt x="293024" y="2834"/>
                  </a:cubicBezTo>
                  <a:cubicBezTo>
                    <a:pt x="285688" y="5503"/>
                    <a:pt x="282092" y="7311"/>
                    <a:pt x="278476" y="13049"/>
                  </a:cubicBezTo>
                  <a:cubicBezTo>
                    <a:pt x="275318" y="18051"/>
                    <a:pt x="273322" y="25050"/>
                    <a:pt x="271224" y="31397"/>
                  </a:cubicBezTo>
                  <a:cubicBezTo>
                    <a:pt x="269104" y="37786"/>
                    <a:pt x="266464" y="43671"/>
                    <a:pt x="264075" y="49871"/>
                  </a:cubicBezTo>
                  <a:cubicBezTo>
                    <a:pt x="259461" y="61767"/>
                    <a:pt x="255949" y="76984"/>
                    <a:pt x="252894" y="90267"/>
                  </a:cubicBezTo>
                  <a:cubicBezTo>
                    <a:pt x="252229" y="93210"/>
                    <a:pt x="251418" y="98716"/>
                    <a:pt x="249922" y="100335"/>
                  </a:cubicBezTo>
                  <a:cubicBezTo>
                    <a:pt x="245641" y="104959"/>
                    <a:pt x="235229" y="101911"/>
                    <a:pt x="229805" y="101112"/>
                  </a:cubicBezTo>
                  <a:cubicBezTo>
                    <a:pt x="212224" y="98527"/>
                    <a:pt x="193188" y="100923"/>
                    <a:pt x="176562" y="105463"/>
                  </a:cubicBezTo>
                  <a:cubicBezTo>
                    <a:pt x="170141" y="107228"/>
                    <a:pt x="163574" y="110045"/>
                    <a:pt x="156383" y="108805"/>
                  </a:cubicBezTo>
                  <a:cubicBezTo>
                    <a:pt x="150398" y="107775"/>
                    <a:pt x="144600" y="103698"/>
                    <a:pt x="139467" y="101196"/>
                  </a:cubicBezTo>
                  <a:cubicBezTo>
                    <a:pt x="133980" y="98527"/>
                    <a:pt x="128536" y="95816"/>
                    <a:pt x="122675" y="93462"/>
                  </a:cubicBezTo>
                  <a:cubicBezTo>
                    <a:pt x="113344" y="89721"/>
                    <a:pt x="113697" y="91949"/>
                    <a:pt x="111245" y="86148"/>
                  </a:cubicBezTo>
                  <a:cubicBezTo>
                    <a:pt x="108440" y="79548"/>
                    <a:pt x="104055" y="70994"/>
                    <a:pt x="100667" y="65109"/>
                  </a:cubicBezTo>
                  <a:cubicBezTo>
                    <a:pt x="99046" y="62272"/>
                    <a:pt x="97508" y="59750"/>
                    <a:pt x="95887" y="57059"/>
                  </a:cubicBezTo>
                  <a:cubicBezTo>
                    <a:pt x="95243" y="55988"/>
                    <a:pt x="90941" y="50103"/>
                    <a:pt x="90920" y="49535"/>
                  </a:cubicBezTo>
                  <a:cubicBezTo>
                    <a:pt x="91773" y="46635"/>
                    <a:pt x="94599" y="42011"/>
                    <a:pt x="92022" y="38606"/>
                  </a:cubicBezTo>
                  <a:cubicBezTo>
                    <a:pt x="89632" y="35432"/>
                    <a:pt x="85205" y="36336"/>
                    <a:pt x="81111" y="36168"/>
                  </a:cubicBezTo>
                  <a:cubicBezTo>
                    <a:pt x="79324" y="32742"/>
                    <a:pt x="79116" y="30430"/>
                    <a:pt x="76519" y="28539"/>
                  </a:cubicBezTo>
                  <a:cubicBezTo>
                    <a:pt x="70804" y="24377"/>
                    <a:pt x="67042" y="31397"/>
                    <a:pt x="64444" y="31859"/>
                  </a:cubicBezTo>
                  <a:cubicBezTo>
                    <a:pt x="62366" y="32217"/>
                    <a:pt x="54365" y="31922"/>
                    <a:pt x="48463" y="32910"/>
                  </a:cubicBezTo>
                  <a:cubicBezTo>
                    <a:pt x="36472" y="34907"/>
                    <a:pt x="37199" y="38333"/>
                    <a:pt x="33292" y="41548"/>
                  </a:cubicBezTo>
                  <a:cubicBezTo>
                    <a:pt x="27536" y="46277"/>
                    <a:pt x="22029" y="45374"/>
                    <a:pt x="15753" y="47265"/>
                  </a:cubicBezTo>
                  <a:cubicBezTo>
                    <a:pt x="14506" y="49829"/>
                    <a:pt x="15836" y="55525"/>
                    <a:pt x="15794" y="58972"/>
                  </a:cubicBezTo>
                  <a:cubicBezTo>
                    <a:pt x="10578" y="58215"/>
                    <a:pt x="5611" y="57585"/>
                    <a:pt x="208" y="58236"/>
                  </a:cubicBezTo>
                  <a:lnTo>
                    <a:pt x="8728" y="60990"/>
                  </a:lnTo>
                  <a:cubicBezTo>
                    <a:pt x="8063" y="61473"/>
                    <a:pt x="291" y="65719"/>
                    <a:pt x="0" y="65887"/>
                  </a:cubicBezTo>
                  <a:lnTo>
                    <a:pt x="10807" y="63743"/>
                  </a:lnTo>
                  <a:lnTo>
                    <a:pt x="3200" y="70721"/>
                  </a:lnTo>
                  <a:lnTo>
                    <a:pt x="13903" y="66370"/>
                  </a:lnTo>
                  <a:cubicBezTo>
                    <a:pt x="12968" y="68157"/>
                    <a:pt x="10744" y="71162"/>
                    <a:pt x="10183" y="72970"/>
                  </a:cubicBezTo>
                  <a:lnTo>
                    <a:pt x="17540" y="67463"/>
                  </a:lnTo>
                  <a:cubicBezTo>
                    <a:pt x="19431" y="68640"/>
                    <a:pt x="20034" y="71015"/>
                    <a:pt x="20636" y="73832"/>
                  </a:cubicBezTo>
                  <a:close/>
                </a:path>
              </a:pathLst>
            </a:custGeom>
            <a:solidFill>
              <a:schemeClr val="tx1"/>
            </a:solidFill>
            <a:ln w="2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7" name="Рисунок 49">
              <a:extLst>
                <a:ext uri="{FF2B5EF4-FFF2-40B4-BE49-F238E27FC236}">
                  <a16:creationId xmlns="" xmlns:a16="http://schemas.microsoft.com/office/drawing/2014/main" id="{2EB974B8-9AC1-A642-A953-818DCE43A8F0}"/>
                </a:ext>
              </a:extLst>
            </p:cNvPr>
            <p:cNvSpPr/>
            <p:nvPr/>
          </p:nvSpPr>
          <p:spPr>
            <a:xfrm>
              <a:off x="5135667" y="3614094"/>
              <a:ext cx="83996" cy="168019"/>
            </a:xfrm>
            <a:custGeom>
              <a:avLst/>
              <a:gdLst>
                <a:gd name="connsiteX0" fmla="*/ 29032 w 83996"/>
                <a:gd name="connsiteY0" fmla="*/ 1328 h 168019"/>
                <a:gd name="connsiteX1" fmla="*/ 9851 w 83996"/>
                <a:gd name="connsiteY1" fmla="*/ 27474 h 168019"/>
                <a:gd name="connsiteX2" fmla="*/ 5923 w 83996"/>
                <a:gd name="connsiteY2" fmla="*/ 46811 h 168019"/>
                <a:gd name="connsiteX3" fmla="*/ 0 w 83996"/>
                <a:gd name="connsiteY3" fmla="*/ 63625 h 168019"/>
                <a:gd name="connsiteX4" fmla="*/ 3699 w 83996"/>
                <a:gd name="connsiteY4" fmla="*/ 66525 h 168019"/>
                <a:gd name="connsiteX5" fmla="*/ 5757 w 83996"/>
                <a:gd name="connsiteY5" fmla="*/ 70918 h 168019"/>
                <a:gd name="connsiteX6" fmla="*/ 11222 w 83996"/>
                <a:gd name="connsiteY6" fmla="*/ 78547 h 168019"/>
                <a:gd name="connsiteX7" fmla="*/ 14901 w 83996"/>
                <a:gd name="connsiteY7" fmla="*/ 82961 h 168019"/>
                <a:gd name="connsiteX8" fmla="*/ 18704 w 83996"/>
                <a:gd name="connsiteY8" fmla="*/ 77643 h 168019"/>
                <a:gd name="connsiteX9" fmla="*/ 20470 w 83996"/>
                <a:gd name="connsiteY9" fmla="*/ 72725 h 168019"/>
                <a:gd name="connsiteX10" fmla="*/ 24336 w 83996"/>
                <a:gd name="connsiteY10" fmla="*/ 57761 h 168019"/>
                <a:gd name="connsiteX11" fmla="*/ 24834 w 83996"/>
                <a:gd name="connsiteY11" fmla="*/ 77076 h 168019"/>
                <a:gd name="connsiteX12" fmla="*/ 23670 w 83996"/>
                <a:gd name="connsiteY12" fmla="*/ 90275 h 168019"/>
                <a:gd name="connsiteX13" fmla="*/ 23795 w 83996"/>
                <a:gd name="connsiteY13" fmla="*/ 96685 h 168019"/>
                <a:gd name="connsiteX14" fmla="*/ 26227 w 83996"/>
                <a:gd name="connsiteY14" fmla="*/ 101225 h 168019"/>
                <a:gd name="connsiteX15" fmla="*/ 30092 w 83996"/>
                <a:gd name="connsiteY15" fmla="*/ 100384 h 168019"/>
                <a:gd name="connsiteX16" fmla="*/ 32503 w 83996"/>
                <a:gd name="connsiteY16" fmla="*/ 76298 h 168019"/>
                <a:gd name="connsiteX17" fmla="*/ 36597 w 83996"/>
                <a:gd name="connsiteY17" fmla="*/ 45676 h 168019"/>
                <a:gd name="connsiteX18" fmla="*/ 33500 w 83996"/>
                <a:gd name="connsiteY18" fmla="*/ 29891 h 168019"/>
                <a:gd name="connsiteX19" fmla="*/ 34165 w 83996"/>
                <a:gd name="connsiteY19" fmla="*/ 20791 h 168019"/>
                <a:gd name="connsiteX20" fmla="*/ 39049 w 83996"/>
                <a:gd name="connsiteY20" fmla="*/ 16797 h 168019"/>
                <a:gd name="connsiteX21" fmla="*/ 42520 w 83996"/>
                <a:gd name="connsiteY21" fmla="*/ 21968 h 168019"/>
                <a:gd name="connsiteX22" fmla="*/ 40878 w 83996"/>
                <a:gd name="connsiteY22" fmla="*/ 29387 h 168019"/>
                <a:gd name="connsiteX23" fmla="*/ 43663 w 83996"/>
                <a:gd name="connsiteY23" fmla="*/ 45129 h 168019"/>
                <a:gd name="connsiteX24" fmla="*/ 46905 w 83996"/>
                <a:gd name="connsiteY24" fmla="*/ 51245 h 168019"/>
                <a:gd name="connsiteX25" fmla="*/ 49128 w 83996"/>
                <a:gd name="connsiteY25" fmla="*/ 65432 h 168019"/>
                <a:gd name="connsiteX26" fmla="*/ 48900 w 83996"/>
                <a:gd name="connsiteY26" fmla="*/ 74533 h 168019"/>
                <a:gd name="connsiteX27" fmla="*/ 50625 w 83996"/>
                <a:gd name="connsiteY27" fmla="*/ 86282 h 168019"/>
                <a:gd name="connsiteX28" fmla="*/ 52952 w 83996"/>
                <a:gd name="connsiteY28" fmla="*/ 97148 h 168019"/>
                <a:gd name="connsiteX29" fmla="*/ 54282 w 83996"/>
                <a:gd name="connsiteY29" fmla="*/ 110515 h 168019"/>
                <a:gd name="connsiteX30" fmla="*/ 54428 w 83996"/>
                <a:gd name="connsiteY30" fmla="*/ 112533 h 168019"/>
                <a:gd name="connsiteX31" fmla="*/ 55467 w 83996"/>
                <a:gd name="connsiteY31" fmla="*/ 110032 h 168019"/>
                <a:gd name="connsiteX32" fmla="*/ 57441 w 83996"/>
                <a:gd name="connsiteY32" fmla="*/ 103516 h 168019"/>
                <a:gd name="connsiteX33" fmla="*/ 59270 w 83996"/>
                <a:gd name="connsiteY33" fmla="*/ 96664 h 168019"/>
                <a:gd name="connsiteX34" fmla="*/ 60392 w 83996"/>
                <a:gd name="connsiteY34" fmla="*/ 86345 h 168019"/>
                <a:gd name="connsiteX35" fmla="*/ 58438 w 83996"/>
                <a:gd name="connsiteY35" fmla="*/ 72116 h 168019"/>
                <a:gd name="connsiteX36" fmla="*/ 60932 w 83996"/>
                <a:gd name="connsiteY36" fmla="*/ 57845 h 168019"/>
                <a:gd name="connsiteX37" fmla="*/ 64237 w 83996"/>
                <a:gd name="connsiteY37" fmla="*/ 76929 h 168019"/>
                <a:gd name="connsiteX38" fmla="*/ 62158 w 83996"/>
                <a:gd name="connsiteY38" fmla="*/ 97589 h 168019"/>
                <a:gd name="connsiteX39" fmla="*/ 61286 w 83996"/>
                <a:gd name="connsiteY39" fmla="*/ 108203 h 168019"/>
                <a:gd name="connsiteX40" fmla="*/ 60995 w 83996"/>
                <a:gd name="connsiteY40" fmla="*/ 120351 h 168019"/>
                <a:gd name="connsiteX41" fmla="*/ 61306 w 83996"/>
                <a:gd name="connsiteY41" fmla="*/ 132121 h 168019"/>
                <a:gd name="connsiteX42" fmla="*/ 65276 w 83996"/>
                <a:gd name="connsiteY42" fmla="*/ 153433 h 168019"/>
                <a:gd name="connsiteX43" fmla="*/ 74794 w 83996"/>
                <a:gd name="connsiteY43" fmla="*/ 168019 h 168019"/>
                <a:gd name="connsiteX44" fmla="*/ 82005 w 83996"/>
                <a:gd name="connsiteY44" fmla="*/ 130860 h 168019"/>
                <a:gd name="connsiteX45" fmla="*/ 83709 w 83996"/>
                <a:gd name="connsiteY45" fmla="*/ 130776 h 168019"/>
                <a:gd name="connsiteX46" fmla="*/ 81963 w 83996"/>
                <a:gd name="connsiteY46" fmla="*/ 130797 h 168019"/>
                <a:gd name="connsiteX47" fmla="*/ 78451 w 83996"/>
                <a:gd name="connsiteY47" fmla="*/ 105534 h 168019"/>
                <a:gd name="connsiteX48" fmla="*/ 83855 w 83996"/>
                <a:gd name="connsiteY48" fmla="*/ 104273 h 168019"/>
                <a:gd name="connsiteX49" fmla="*/ 82629 w 83996"/>
                <a:gd name="connsiteY49" fmla="*/ 95256 h 168019"/>
                <a:gd name="connsiteX50" fmla="*/ 77849 w 83996"/>
                <a:gd name="connsiteY50" fmla="*/ 69615 h 168019"/>
                <a:gd name="connsiteX51" fmla="*/ 75542 w 83996"/>
                <a:gd name="connsiteY51" fmla="*/ 61838 h 168019"/>
                <a:gd name="connsiteX52" fmla="*/ 70118 w 83996"/>
                <a:gd name="connsiteY52" fmla="*/ 52380 h 168019"/>
                <a:gd name="connsiteX53" fmla="*/ 68829 w 83996"/>
                <a:gd name="connsiteY53" fmla="*/ 48702 h 168019"/>
                <a:gd name="connsiteX54" fmla="*/ 58896 w 83996"/>
                <a:gd name="connsiteY54" fmla="*/ 18395 h 168019"/>
                <a:gd name="connsiteX55" fmla="*/ 45554 w 83996"/>
                <a:gd name="connsiteY55" fmla="*/ 2253 h 168019"/>
                <a:gd name="connsiteX56" fmla="*/ 42520 w 83996"/>
                <a:gd name="connsiteY56" fmla="*/ 488 h 168019"/>
                <a:gd name="connsiteX57" fmla="*/ 39340 w 83996"/>
                <a:gd name="connsiteY57" fmla="*/ 2337 h 168019"/>
                <a:gd name="connsiteX58" fmla="*/ 29074 w 83996"/>
                <a:gd name="connsiteY58" fmla="*/ 1265 h 168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83996" h="168019">
                  <a:moveTo>
                    <a:pt x="29032" y="1328"/>
                  </a:moveTo>
                  <a:cubicBezTo>
                    <a:pt x="18163" y="5427"/>
                    <a:pt x="13176" y="14191"/>
                    <a:pt x="9851" y="27474"/>
                  </a:cubicBezTo>
                  <a:cubicBezTo>
                    <a:pt x="8292" y="33759"/>
                    <a:pt x="7419" y="40442"/>
                    <a:pt x="5923" y="46811"/>
                  </a:cubicBezTo>
                  <a:cubicBezTo>
                    <a:pt x="3408" y="57614"/>
                    <a:pt x="1787" y="57971"/>
                    <a:pt x="0" y="63625"/>
                  </a:cubicBezTo>
                  <a:cubicBezTo>
                    <a:pt x="1746" y="65012"/>
                    <a:pt x="2328" y="64570"/>
                    <a:pt x="3699" y="66525"/>
                  </a:cubicBezTo>
                  <a:cubicBezTo>
                    <a:pt x="5133" y="68543"/>
                    <a:pt x="3969" y="69552"/>
                    <a:pt x="5757" y="70918"/>
                  </a:cubicBezTo>
                  <a:cubicBezTo>
                    <a:pt x="7772" y="72452"/>
                    <a:pt x="10266" y="75268"/>
                    <a:pt x="11222" y="78547"/>
                  </a:cubicBezTo>
                  <a:cubicBezTo>
                    <a:pt x="12033" y="80123"/>
                    <a:pt x="12386" y="84285"/>
                    <a:pt x="14901" y="82961"/>
                  </a:cubicBezTo>
                  <a:cubicBezTo>
                    <a:pt x="16812" y="81952"/>
                    <a:pt x="17332" y="78989"/>
                    <a:pt x="18704" y="77643"/>
                  </a:cubicBezTo>
                  <a:cubicBezTo>
                    <a:pt x="19119" y="76025"/>
                    <a:pt x="19971" y="74428"/>
                    <a:pt x="20470" y="72725"/>
                  </a:cubicBezTo>
                  <a:lnTo>
                    <a:pt x="24336" y="57761"/>
                  </a:lnTo>
                  <a:cubicBezTo>
                    <a:pt x="24959" y="61502"/>
                    <a:pt x="25811" y="74302"/>
                    <a:pt x="24834" y="77076"/>
                  </a:cubicBezTo>
                  <a:cubicBezTo>
                    <a:pt x="25188" y="80544"/>
                    <a:pt x="24148" y="86786"/>
                    <a:pt x="23670" y="90275"/>
                  </a:cubicBezTo>
                  <a:cubicBezTo>
                    <a:pt x="23380" y="92314"/>
                    <a:pt x="23296" y="94689"/>
                    <a:pt x="23795" y="96685"/>
                  </a:cubicBezTo>
                  <a:cubicBezTo>
                    <a:pt x="24481" y="99523"/>
                    <a:pt x="25188" y="99544"/>
                    <a:pt x="26227" y="101225"/>
                  </a:cubicBezTo>
                  <a:cubicBezTo>
                    <a:pt x="28450" y="102297"/>
                    <a:pt x="28804" y="102213"/>
                    <a:pt x="30092" y="100384"/>
                  </a:cubicBezTo>
                  <a:cubicBezTo>
                    <a:pt x="33209" y="93680"/>
                    <a:pt x="30404" y="83991"/>
                    <a:pt x="32503" y="76298"/>
                  </a:cubicBezTo>
                  <a:cubicBezTo>
                    <a:pt x="34228" y="64192"/>
                    <a:pt x="40732" y="64045"/>
                    <a:pt x="36597" y="45676"/>
                  </a:cubicBezTo>
                  <a:cubicBezTo>
                    <a:pt x="34539" y="36512"/>
                    <a:pt x="33500" y="39433"/>
                    <a:pt x="33500" y="29891"/>
                  </a:cubicBezTo>
                  <a:cubicBezTo>
                    <a:pt x="33500" y="26592"/>
                    <a:pt x="32981" y="22157"/>
                    <a:pt x="34165" y="20791"/>
                  </a:cubicBezTo>
                  <a:cubicBezTo>
                    <a:pt x="34851" y="19992"/>
                    <a:pt x="37657" y="17281"/>
                    <a:pt x="39049" y="16797"/>
                  </a:cubicBezTo>
                  <a:cubicBezTo>
                    <a:pt x="41875" y="15789"/>
                    <a:pt x="42644" y="19088"/>
                    <a:pt x="42520" y="21968"/>
                  </a:cubicBezTo>
                  <a:cubicBezTo>
                    <a:pt x="42457" y="23502"/>
                    <a:pt x="41148" y="26886"/>
                    <a:pt x="40878" y="29387"/>
                  </a:cubicBezTo>
                  <a:cubicBezTo>
                    <a:pt x="40254" y="35146"/>
                    <a:pt x="41751" y="40673"/>
                    <a:pt x="43663" y="45129"/>
                  </a:cubicBezTo>
                  <a:cubicBezTo>
                    <a:pt x="44515" y="47126"/>
                    <a:pt x="45824" y="49564"/>
                    <a:pt x="46905" y="51245"/>
                  </a:cubicBezTo>
                  <a:cubicBezTo>
                    <a:pt x="52038" y="59274"/>
                    <a:pt x="50167" y="53683"/>
                    <a:pt x="49128" y="65432"/>
                  </a:cubicBezTo>
                  <a:cubicBezTo>
                    <a:pt x="48858" y="68564"/>
                    <a:pt x="48900" y="71359"/>
                    <a:pt x="48900" y="74533"/>
                  </a:cubicBezTo>
                  <a:cubicBezTo>
                    <a:pt x="49253" y="78778"/>
                    <a:pt x="49627" y="82267"/>
                    <a:pt x="50625" y="86282"/>
                  </a:cubicBezTo>
                  <a:cubicBezTo>
                    <a:pt x="51477" y="89729"/>
                    <a:pt x="52599" y="93512"/>
                    <a:pt x="52952" y="97148"/>
                  </a:cubicBezTo>
                  <a:cubicBezTo>
                    <a:pt x="53596" y="99817"/>
                    <a:pt x="54511" y="107720"/>
                    <a:pt x="54282" y="110515"/>
                  </a:cubicBezTo>
                  <a:lnTo>
                    <a:pt x="54428" y="112533"/>
                  </a:lnTo>
                  <a:lnTo>
                    <a:pt x="55467" y="110032"/>
                  </a:lnTo>
                  <a:cubicBezTo>
                    <a:pt x="56173" y="107993"/>
                    <a:pt x="56838" y="105744"/>
                    <a:pt x="57441" y="103516"/>
                  </a:cubicBezTo>
                  <a:cubicBezTo>
                    <a:pt x="57877" y="101919"/>
                    <a:pt x="58709" y="97694"/>
                    <a:pt x="59270" y="96664"/>
                  </a:cubicBezTo>
                  <a:cubicBezTo>
                    <a:pt x="59270" y="93869"/>
                    <a:pt x="60267" y="89813"/>
                    <a:pt x="60392" y="86345"/>
                  </a:cubicBezTo>
                  <a:cubicBezTo>
                    <a:pt x="60704" y="76445"/>
                    <a:pt x="57773" y="74344"/>
                    <a:pt x="58438" y="72116"/>
                  </a:cubicBezTo>
                  <a:cubicBezTo>
                    <a:pt x="61140" y="62889"/>
                    <a:pt x="59976" y="67471"/>
                    <a:pt x="60932" y="57845"/>
                  </a:cubicBezTo>
                  <a:cubicBezTo>
                    <a:pt x="63010" y="61628"/>
                    <a:pt x="64361" y="71590"/>
                    <a:pt x="64237" y="76929"/>
                  </a:cubicBezTo>
                  <a:cubicBezTo>
                    <a:pt x="64091" y="83402"/>
                    <a:pt x="62886" y="91032"/>
                    <a:pt x="62158" y="97589"/>
                  </a:cubicBezTo>
                  <a:lnTo>
                    <a:pt x="61286" y="108203"/>
                  </a:lnTo>
                  <a:cubicBezTo>
                    <a:pt x="61493" y="111797"/>
                    <a:pt x="60995" y="116547"/>
                    <a:pt x="60995" y="120351"/>
                  </a:cubicBezTo>
                  <a:cubicBezTo>
                    <a:pt x="60995" y="124345"/>
                    <a:pt x="61202" y="128296"/>
                    <a:pt x="61306" y="132121"/>
                  </a:cubicBezTo>
                  <a:cubicBezTo>
                    <a:pt x="62262" y="140171"/>
                    <a:pt x="62740" y="146287"/>
                    <a:pt x="65276" y="153433"/>
                  </a:cubicBezTo>
                  <a:cubicBezTo>
                    <a:pt x="67208" y="158876"/>
                    <a:pt x="71365" y="166401"/>
                    <a:pt x="74794" y="168019"/>
                  </a:cubicBezTo>
                  <a:cubicBezTo>
                    <a:pt x="82504" y="160495"/>
                    <a:pt x="82608" y="144606"/>
                    <a:pt x="82005" y="130860"/>
                  </a:cubicBezTo>
                  <a:lnTo>
                    <a:pt x="83709" y="130776"/>
                  </a:lnTo>
                  <a:lnTo>
                    <a:pt x="81963" y="130797"/>
                  </a:lnTo>
                  <a:cubicBezTo>
                    <a:pt x="81340" y="121717"/>
                    <a:pt x="79698" y="113962"/>
                    <a:pt x="78451" y="105534"/>
                  </a:cubicBezTo>
                  <a:cubicBezTo>
                    <a:pt x="80530" y="106311"/>
                    <a:pt x="83273" y="108686"/>
                    <a:pt x="83855" y="104273"/>
                  </a:cubicBezTo>
                  <a:cubicBezTo>
                    <a:pt x="84333" y="100700"/>
                    <a:pt x="83522" y="98157"/>
                    <a:pt x="82629" y="95256"/>
                  </a:cubicBezTo>
                  <a:cubicBezTo>
                    <a:pt x="79968" y="86723"/>
                    <a:pt x="78431" y="78778"/>
                    <a:pt x="77849" y="69615"/>
                  </a:cubicBezTo>
                  <a:cubicBezTo>
                    <a:pt x="77537" y="64612"/>
                    <a:pt x="77641" y="65348"/>
                    <a:pt x="75542" y="61838"/>
                  </a:cubicBezTo>
                  <a:lnTo>
                    <a:pt x="70118" y="52380"/>
                  </a:lnTo>
                  <a:cubicBezTo>
                    <a:pt x="69307" y="51035"/>
                    <a:pt x="68892" y="50720"/>
                    <a:pt x="68829" y="48702"/>
                  </a:cubicBezTo>
                  <a:cubicBezTo>
                    <a:pt x="68476" y="36932"/>
                    <a:pt x="63488" y="25982"/>
                    <a:pt x="58896" y="18395"/>
                  </a:cubicBezTo>
                  <a:cubicBezTo>
                    <a:pt x="54739" y="11522"/>
                    <a:pt x="51726" y="6415"/>
                    <a:pt x="45554" y="2253"/>
                  </a:cubicBezTo>
                  <a:cubicBezTo>
                    <a:pt x="45013" y="1896"/>
                    <a:pt x="43122" y="572"/>
                    <a:pt x="42520" y="488"/>
                  </a:cubicBezTo>
                  <a:cubicBezTo>
                    <a:pt x="41148" y="299"/>
                    <a:pt x="40815" y="1728"/>
                    <a:pt x="39340" y="2337"/>
                  </a:cubicBezTo>
                  <a:cubicBezTo>
                    <a:pt x="37220" y="2526"/>
                    <a:pt x="36888" y="-2181"/>
                    <a:pt x="29074" y="1265"/>
                  </a:cubicBezTo>
                  <a:close/>
                </a:path>
              </a:pathLst>
            </a:custGeom>
            <a:solidFill>
              <a:srgbClr val="FFFFFF"/>
            </a:solidFill>
            <a:ln w="2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Рисунок 49">
              <a:extLst>
                <a:ext uri="{FF2B5EF4-FFF2-40B4-BE49-F238E27FC236}">
                  <a16:creationId xmlns="" xmlns:a16="http://schemas.microsoft.com/office/drawing/2014/main" id="{792955A3-B826-F54D-9847-F9BB0A2A90B3}"/>
                </a:ext>
              </a:extLst>
            </p:cNvPr>
            <p:cNvSpPr/>
            <p:nvPr/>
          </p:nvSpPr>
          <p:spPr>
            <a:xfrm>
              <a:off x="5127313" y="3722423"/>
              <a:ext cx="69600" cy="41215"/>
            </a:xfrm>
            <a:custGeom>
              <a:avLst/>
              <a:gdLst>
                <a:gd name="connsiteX0" fmla="*/ 63779 w 69600"/>
                <a:gd name="connsiteY0" fmla="*/ 1723 h 41215"/>
                <a:gd name="connsiteX1" fmla="*/ 62740 w 69600"/>
                <a:gd name="connsiteY1" fmla="*/ 4225 h 41215"/>
                <a:gd name="connsiteX2" fmla="*/ 62595 w 69600"/>
                <a:gd name="connsiteY2" fmla="*/ 2207 h 41215"/>
                <a:gd name="connsiteX3" fmla="*/ 44681 w 69600"/>
                <a:gd name="connsiteY3" fmla="*/ 5507 h 41215"/>
                <a:gd name="connsiteX4" fmla="*/ 25063 w 69600"/>
                <a:gd name="connsiteY4" fmla="*/ 6179 h 41215"/>
                <a:gd name="connsiteX5" fmla="*/ 7170 w 69600"/>
                <a:gd name="connsiteY5" fmla="*/ 7440 h 41215"/>
                <a:gd name="connsiteX6" fmla="*/ 0 w 69600"/>
                <a:gd name="connsiteY6" fmla="*/ 22090 h 41215"/>
                <a:gd name="connsiteX7" fmla="*/ 5092 w 69600"/>
                <a:gd name="connsiteY7" fmla="*/ 19042 h 41215"/>
                <a:gd name="connsiteX8" fmla="*/ 7731 w 69600"/>
                <a:gd name="connsiteY8" fmla="*/ 20744 h 41215"/>
                <a:gd name="connsiteX9" fmla="*/ 7232 w 69600"/>
                <a:gd name="connsiteY9" fmla="*/ 23624 h 41215"/>
                <a:gd name="connsiteX10" fmla="*/ 4988 w 69600"/>
                <a:gd name="connsiteY10" fmla="*/ 38420 h 41215"/>
                <a:gd name="connsiteX11" fmla="*/ 6983 w 69600"/>
                <a:gd name="connsiteY11" fmla="*/ 35814 h 41215"/>
                <a:gd name="connsiteX12" fmla="*/ 15399 w 69600"/>
                <a:gd name="connsiteY12" fmla="*/ 29761 h 41215"/>
                <a:gd name="connsiteX13" fmla="*/ 15711 w 69600"/>
                <a:gd name="connsiteY13" fmla="*/ 41216 h 41215"/>
                <a:gd name="connsiteX14" fmla="*/ 20117 w 69600"/>
                <a:gd name="connsiteY14" fmla="*/ 36487 h 41215"/>
                <a:gd name="connsiteX15" fmla="*/ 27474 w 69600"/>
                <a:gd name="connsiteY15" fmla="*/ 34910 h 41215"/>
                <a:gd name="connsiteX16" fmla="*/ 42042 w 69600"/>
                <a:gd name="connsiteY16" fmla="*/ 26903 h 41215"/>
                <a:gd name="connsiteX17" fmla="*/ 44868 w 69600"/>
                <a:gd name="connsiteY17" fmla="*/ 25200 h 41215"/>
                <a:gd name="connsiteX18" fmla="*/ 69578 w 69600"/>
                <a:gd name="connsiteY18" fmla="*/ 23918 h 41215"/>
                <a:gd name="connsiteX19" fmla="*/ 69266 w 69600"/>
                <a:gd name="connsiteY19" fmla="*/ 12148 h 41215"/>
                <a:gd name="connsiteX20" fmla="*/ 69557 w 69600"/>
                <a:gd name="connsiteY20" fmla="*/ 0 h 41215"/>
                <a:gd name="connsiteX21" fmla="*/ 63759 w 69600"/>
                <a:gd name="connsiteY21" fmla="*/ 1787 h 41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600" h="41215">
                  <a:moveTo>
                    <a:pt x="63779" y="1723"/>
                  </a:moveTo>
                  <a:lnTo>
                    <a:pt x="62740" y="4225"/>
                  </a:lnTo>
                  <a:lnTo>
                    <a:pt x="62595" y="2207"/>
                  </a:lnTo>
                  <a:cubicBezTo>
                    <a:pt x="56506" y="3363"/>
                    <a:pt x="51102" y="4750"/>
                    <a:pt x="44681" y="5507"/>
                  </a:cubicBezTo>
                  <a:cubicBezTo>
                    <a:pt x="38239" y="6263"/>
                    <a:pt x="31630" y="6431"/>
                    <a:pt x="25063" y="6179"/>
                  </a:cubicBezTo>
                  <a:cubicBezTo>
                    <a:pt x="19098" y="5948"/>
                    <a:pt x="12282" y="4414"/>
                    <a:pt x="7170" y="7440"/>
                  </a:cubicBezTo>
                  <a:cubicBezTo>
                    <a:pt x="3034" y="9899"/>
                    <a:pt x="145" y="14838"/>
                    <a:pt x="0" y="22090"/>
                  </a:cubicBezTo>
                  <a:cubicBezTo>
                    <a:pt x="1018" y="21312"/>
                    <a:pt x="3221" y="19084"/>
                    <a:pt x="5092" y="19042"/>
                  </a:cubicBezTo>
                  <a:cubicBezTo>
                    <a:pt x="6546" y="19000"/>
                    <a:pt x="7294" y="19778"/>
                    <a:pt x="7731" y="20744"/>
                  </a:cubicBezTo>
                  <a:cubicBezTo>
                    <a:pt x="8375" y="22111"/>
                    <a:pt x="7772" y="22573"/>
                    <a:pt x="7232" y="23624"/>
                  </a:cubicBezTo>
                  <a:cubicBezTo>
                    <a:pt x="4925" y="28122"/>
                    <a:pt x="4489" y="32619"/>
                    <a:pt x="4988" y="38420"/>
                  </a:cubicBezTo>
                  <a:cubicBezTo>
                    <a:pt x="5757" y="38189"/>
                    <a:pt x="6505" y="36445"/>
                    <a:pt x="6983" y="35814"/>
                  </a:cubicBezTo>
                  <a:cubicBezTo>
                    <a:pt x="8999" y="33187"/>
                    <a:pt x="11887" y="30160"/>
                    <a:pt x="15399" y="29761"/>
                  </a:cubicBezTo>
                  <a:cubicBezTo>
                    <a:pt x="14880" y="34112"/>
                    <a:pt x="13550" y="37411"/>
                    <a:pt x="15711" y="41216"/>
                  </a:cubicBezTo>
                  <a:cubicBezTo>
                    <a:pt x="16792" y="40501"/>
                    <a:pt x="19098" y="37664"/>
                    <a:pt x="20117" y="36487"/>
                  </a:cubicBezTo>
                  <a:cubicBezTo>
                    <a:pt x="21862" y="34469"/>
                    <a:pt x="22278" y="36150"/>
                    <a:pt x="27474" y="34910"/>
                  </a:cubicBezTo>
                  <a:cubicBezTo>
                    <a:pt x="33438" y="33481"/>
                    <a:pt x="37761" y="30518"/>
                    <a:pt x="42042" y="26903"/>
                  </a:cubicBezTo>
                  <a:cubicBezTo>
                    <a:pt x="42977" y="26104"/>
                    <a:pt x="43372" y="25326"/>
                    <a:pt x="44868" y="25200"/>
                  </a:cubicBezTo>
                  <a:lnTo>
                    <a:pt x="69578" y="23918"/>
                  </a:lnTo>
                  <a:cubicBezTo>
                    <a:pt x="69474" y="20093"/>
                    <a:pt x="69266" y="16142"/>
                    <a:pt x="69266" y="12148"/>
                  </a:cubicBezTo>
                  <a:cubicBezTo>
                    <a:pt x="69266" y="8323"/>
                    <a:pt x="69744" y="3573"/>
                    <a:pt x="69557" y="0"/>
                  </a:cubicBezTo>
                  <a:lnTo>
                    <a:pt x="63759" y="1787"/>
                  </a:lnTo>
                  <a:close/>
                </a:path>
              </a:pathLst>
            </a:custGeom>
            <a:solidFill>
              <a:schemeClr val="tx1"/>
            </a:solidFill>
            <a:ln w="2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Рисунок 49">
              <a:extLst>
                <a:ext uri="{FF2B5EF4-FFF2-40B4-BE49-F238E27FC236}">
                  <a16:creationId xmlns="" xmlns:a16="http://schemas.microsoft.com/office/drawing/2014/main" id="{B1C3D25C-ABD1-214A-97F9-32D01ADABAD5}"/>
                </a:ext>
              </a:extLst>
            </p:cNvPr>
            <p:cNvSpPr/>
            <p:nvPr/>
          </p:nvSpPr>
          <p:spPr>
            <a:xfrm>
              <a:off x="5126122" y="3691148"/>
              <a:ext cx="35771" cy="35288"/>
            </a:xfrm>
            <a:custGeom>
              <a:avLst/>
              <a:gdLst>
                <a:gd name="connsiteX0" fmla="*/ 25111 w 35771"/>
                <a:gd name="connsiteY0" fmla="*/ 6221 h 35288"/>
                <a:gd name="connsiteX1" fmla="*/ 23573 w 35771"/>
                <a:gd name="connsiteY1" fmla="*/ 14901 h 35288"/>
                <a:gd name="connsiteX2" fmla="*/ 18315 w 35771"/>
                <a:gd name="connsiteY2" fmla="*/ 18453 h 35288"/>
                <a:gd name="connsiteX3" fmla="*/ 18274 w 35771"/>
                <a:gd name="connsiteY3" fmla="*/ 10824 h 35288"/>
                <a:gd name="connsiteX4" fmla="*/ 20767 w 35771"/>
                <a:gd name="connsiteY4" fmla="*/ 3573 h 35288"/>
                <a:gd name="connsiteX5" fmla="*/ 25132 w 35771"/>
                <a:gd name="connsiteY5" fmla="*/ 6221 h 35288"/>
                <a:gd name="connsiteX6" fmla="*/ 28249 w 35771"/>
                <a:gd name="connsiteY6" fmla="*/ 567 h 35288"/>
                <a:gd name="connsiteX7" fmla="*/ 24446 w 35771"/>
                <a:gd name="connsiteY7" fmla="*/ 5885 h 35288"/>
                <a:gd name="connsiteX8" fmla="*/ 20767 w 35771"/>
                <a:gd name="connsiteY8" fmla="*/ 1471 h 35288"/>
                <a:gd name="connsiteX9" fmla="*/ 3872 w 35771"/>
                <a:gd name="connsiteY9" fmla="*/ 9353 h 35288"/>
                <a:gd name="connsiteX10" fmla="*/ 1607 w 35771"/>
                <a:gd name="connsiteY10" fmla="*/ 20156 h 35288"/>
                <a:gd name="connsiteX11" fmla="*/ 89 w 35771"/>
                <a:gd name="connsiteY11" fmla="*/ 31947 h 35288"/>
                <a:gd name="connsiteX12" fmla="*/ 4495 w 35771"/>
                <a:gd name="connsiteY12" fmla="*/ 29509 h 35288"/>
                <a:gd name="connsiteX13" fmla="*/ 4599 w 35771"/>
                <a:gd name="connsiteY13" fmla="*/ 35289 h 35288"/>
                <a:gd name="connsiteX14" fmla="*/ 7633 w 35771"/>
                <a:gd name="connsiteY14" fmla="*/ 33250 h 35288"/>
                <a:gd name="connsiteX15" fmla="*/ 11125 w 35771"/>
                <a:gd name="connsiteY15" fmla="*/ 31379 h 35288"/>
                <a:gd name="connsiteX16" fmla="*/ 19770 w 35771"/>
                <a:gd name="connsiteY16" fmla="*/ 29446 h 35288"/>
                <a:gd name="connsiteX17" fmla="*/ 27563 w 35771"/>
                <a:gd name="connsiteY17" fmla="*/ 26587 h 35288"/>
                <a:gd name="connsiteX18" fmla="*/ 35772 w 35771"/>
                <a:gd name="connsiteY18" fmla="*/ 24149 h 35288"/>
                <a:gd name="connsiteX19" fmla="*/ 33340 w 35771"/>
                <a:gd name="connsiteY19" fmla="*/ 19609 h 35288"/>
                <a:gd name="connsiteX20" fmla="*/ 33216 w 35771"/>
                <a:gd name="connsiteY20" fmla="*/ 13199 h 35288"/>
                <a:gd name="connsiteX21" fmla="*/ 34379 w 35771"/>
                <a:gd name="connsiteY21" fmla="*/ 0 h 35288"/>
                <a:gd name="connsiteX22" fmla="*/ 28249 w 35771"/>
                <a:gd name="connsiteY22" fmla="*/ 546 h 35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5771" h="35288">
                  <a:moveTo>
                    <a:pt x="25111" y="6221"/>
                  </a:moveTo>
                  <a:cubicBezTo>
                    <a:pt x="25173" y="9605"/>
                    <a:pt x="24986" y="12232"/>
                    <a:pt x="23573" y="14901"/>
                  </a:cubicBezTo>
                  <a:cubicBezTo>
                    <a:pt x="22866" y="16268"/>
                    <a:pt x="20435" y="19546"/>
                    <a:pt x="18315" y="18453"/>
                  </a:cubicBezTo>
                  <a:cubicBezTo>
                    <a:pt x="16154" y="17340"/>
                    <a:pt x="17567" y="12947"/>
                    <a:pt x="18274" y="10824"/>
                  </a:cubicBezTo>
                  <a:lnTo>
                    <a:pt x="20767" y="3573"/>
                  </a:lnTo>
                  <a:cubicBezTo>
                    <a:pt x="22139" y="5948"/>
                    <a:pt x="22201" y="7272"/>
                    <a:pt x="25132" y="6221"/>
                  </a:cubicBezTo>
                  <a:close/>
                  <a:moveTo>
                    <a:pt x="28249" y="567"/>
                  </a:moveTo>
                  <a:cubicBezTo>
                    <a:pt x="26877" y="1913"/>
                    <a:pt x="26358" y="4876"/>
                    <a:pt x="24446" y="5885"/>
                  </a:cubicBezTo>
                  <a:cubicBezTo>
                    <a:pt x="21931" y="7209"/>
                    <a:pt x="21557" y="3069"/>
                    <a:pt x="20767" y="1471"/>
                  </a:cubicBezTo>
                  <a:cubicBezTo>
                    <a:pt x="12517" y="2753"/>
                    <a:pt x="7779" y="3510"/>
                    <a:pt x="3872" y="9353"/>
                  </a:cubicBezTo>
                  <a:cubicBezTo>
                    <a:pt x="1482" y="12947"/>
                    <a:pt x="2396" y="15616"/>
                    <a:pt x="1607" y="20156"/>
                  </a:cubicBezTo>
                  <a:cubicBezTo>
                    <a:pt x="796" y="24822"/>
                    <a:pt x="-326" y="26503"/>
                    <a:pt x="89" y="31947"/>
                  </a:cubicBezTo>
                  <a:lnTo>
                    <a:pt x="4495" y="29509"/>
                  </a:lnTo>
                  <a:lnTo>
                    <a:pt x="4599" y="35289"/>
                  </a:lnTo>
                  <a:cubicBezTo>
                    <a:pt x="5139" y="35225"/>
                    <a:pt x="6740" y="33796"/>
                    <a:pt x="7633" y="33250"/>
                  </a:cubicBezTo>
                  <a:cubicBezTo>
                    <a:pt x="8797" y="32535"/>
                    <a:pt x="9899" y="31926"/>
                    <a:pt x="11125" y="31379"/>
                  </a:cubicBezTo>
                  <a:cubicBezTo>
                    <a:pt x="13722" y="30223"/>
                    <a:pt x="16777" y="30244"/>
                    <a:pt x="19770" y="29446"/>
                  </a:cubicBezTo>
                  <a:cubicBezTo>
                    <a:pt x="22534" y="28710"/>
                    <a:pt x="25132" y="27743"/>
                    <a:pt x="27563" y="26587"/>
                  </a:cubicBezTo>
                  <a:cubicBezTo>
                    <a:pt x="30493" y="25200"/>
                    <a:pt x="32343" y="24801"/>
                    <a:pt x="35772" y="24149"/>
                  </a:cubicBezTo>
                  <a:cubicBezTo>
                    <a:pt x="34754" y="22468"/>
                    <a:pt x="34047" y="22447"/>
                    <a:pt x="33340" y="19609"/>
                  </a:cubicBezTo>
                  <a:cubicBezTo>
                    <a:pt x="32862" y="17613"/>
                    <a:pt x="32925" y="15238"/>
                    <a:pt x="33216" y="13199"/>
                  </a:cubicBezTo>
                  <a:cubicBezTo>
                    <a:pt x="33714" y="9710"/>
                    <a:pt x="34733" y="3468"/>
                    <a:pt x="34379" y="0"/>
                  </a:cubicBezTo>
                  <a:lnTo>
                    <a:pt x="28249" y="546"/>
                  </a:lnTo>
                  <a:close/>
                </a:path>
              </a:pathLst>
            </a:custGeom>
            <a:solidFill>
              <a:schemeClr val="tx1"/>
            </a:solidFill>
            <a:ln w="2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Рисунок 49">
              <a:extLst>
                <a:ext uri="{FF2B5EF4-FFF2-40B4-BE49-F238E27FC236}">
                  <a16:creationId xmlns="" xmlns:a16="http://schemas.microsoft.com/office/drawing/2014/main" id="{190096FB-27D1-2B4A-BEE7-F38F97CABE9A}"/>
                </a:ext>
              </a:extLst>
            </p:cNvPr>
            <p:cNvSpPr/>
            <p:nvPr/>
          </p:nvSpPr>
          <p:spPr>
            <a:xfrm>
              <a:off x="5165739" y="3688647"/>
              <a:ext cx="22839" cy="25830"/>
            </a:xfrm>
            <a:custGeom>
              <a:avLst/>
              <a:gdLst>
                <a:gd name="connsiteX0" fmla="*/ 2411 w 22839"/>
                <a:gd name="connsiteY0" fmla="*/ 1744 h 25830"/>
                <a:gd name="connsiteX1" fmla="*/ 0 w 22839"/>
                <a:gd name="connsiteY1" fmla="*/ 25831 h 25830"/>
                <a:gd name="connsiteX2" fmla="*/ 11181 w 22839"/>
                <a:gd name="connsiteY2" fmla="*/ 24044 h 25830"/>
                <a:gd name="connsiteX3" fmla="*/ 22839 w 22839"/>
                <a:gd name="connsiteY3" fmla="*/ 22615 h 25830"/>
                <a:gd name="connsiteX4" fmla="*/ 20512 w 22839"/>
                <a:gd name="connsiteY4" fmla="*/ 11749 h 25830"/>
                <a:gd name="connsiteX5" fmla="*/ 18787 w 22839"/>
                <a:gd name="connsiteY5" fmla="*/ 0 h 25830"/>
                <a:gd name="connsiteX6" fmla="*/ 2431 w 22839"/>
                <a:gd name="connsiteY6" fmla="*/ 1765 h 2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39" h="25830">
                  <a:moveTo>
                    <a:pt x="2411" y="1744"/>
                  </a:moveTo>
                  <a:cubicBezTo>
                    <a:pt x="291" y="9458"/>
                    <a:pt x="3117" y="19147"/>
                    <a:pt x="0" y="25831"/>
                  </a:cubicBezTo>
                  <a:cubicBezTo>
                    <a:pt x="3471" y="25536"/>
                    <a:pt x="7585" y="24549"/>
                    <a:pt x="11181" y="24044"/>
                  </a:cubicBezTo>
                  <a:cubicBezTo>
                    <a:pt x="15088" y="23498"/>
                    <a:pt x="18891" y="22972"/>
                    <a:pt x="22839" y="22615"/>
                  </a:cubicBezTo>
                  <a:cubicBezTo>
                    <a:pt x="22486" y="18979"/>
                    <a:pt x="21364" y="15175"/>
                    <a:pt x="20512" y="11749"/>
                  </a:cubicBezTo>
                  <a:cubicBezTo>
                    <a:pt x="19514" y="7713"/>
                    <a:pt x="19140" y="4246"/>
                    <a:pt x="18787" y="0"/>
                  </a:cubicBezTo>
                  <a:lnTo>
                    <a:pt x="2431" y="1765"/>
                  </a:lnTo>
                  <a:close/>
                </a:path>
              </a:pathLst>
            </a:custGeom>
            <a:solidFill>
              <a:schemeClr val="tx1"/>
            </a:solidFill>
            <a:ln w="2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Рисунок 49">
              <a:extLst>
                <a:ext uri="{FF2B5EF4-FFF2-40B4-BE49-F238E27FC236}">
                  <a16:creationId xmlns="" xmlns:a16="http://schemas.microsoft.com/office/drawing/2014/main" id="{4EE7833D-0991-4246-A01F-441B09DC16CF}"/>
                </a:ext>
              </a:extLst>
            </p:cNvPr>
            <p:cNvSpPr/>
            <p:nvPr/>
          </p:nvSpPr>
          <p:spPr>
            <a:xfrm>
              <a:off x="5193951" y="3671980"/>
              <a:ext cx="5898" cy="39744"/>
            </a:xfrm>
            <a:custGeom>
              <a:avLst/>
              <a:gdLst>
                <a:gd name="connsiteX0" fmla="*/ 945 w 5898"/>
                <a:gd name="connsiteY0" fmla="*/ 38820 h 39744"/>
                <a:gd name="connsiteX1" fmla="*/ 3813 w 5898"/>
                <a:gd name="connsiteY1" fmla="*/ 39744 h 39744"/>
                <a:gd name="connsiteX2" fmla="*/ 5891 w 5898"/>
                <a:gd name="connsiteY2" fmla="*/ 19084 h 39744"/>
                <a:gd name="connsiteX3" fmla="*/ 2587 w 5898"/>
                <a:gd name="connsiteY3" fmla="*/ 0 h 39744"/>
                <a:gd name="connsiteX4" fmla="*/ 93 w 5898"/>
                <a:gd name="connsiteY4" fmla="*/ 14271 h 39744"/>
                <a:gd name="connsiteX5" fmla="*/ 2046 w 5898"/>
                <a:gd name="connsiteY5" fmla="*/ 28500 h 39744"/>
                <a:gd name="connsiteX6" fmla="*/ 924 w 5898"/>
                <a:gd name="connsiteY6" fmla="*/ 38820 h 3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8" h="39744">
                  <a:moveTo>
                    <a:pt x="945" y="38820"/>
                  </a:moveTo>
                  <a:cubicBezTo>
                    <a:pt x="2358" y="38567"/>
                    <a:pt x="2919" y="39198"/>
                    <a:pt x="3813" y="39744"/>
                  </a:cubicBezTo>
                  <a:cubicBezTo>
                    <a:pt x="4519" y="33187"/>
                    <a:pt x="5725" y="25557"/>
                    <a:pt x="5891" y="19084"/>
                  </a:cubicBezTo>
                  <a:cubicBezTo>
                    <a:pt x="6016" y="13746"/>
                    <a:pt x="4665" y="3783"/>
                    <a:pt x="2587" y="0"/>
                  </a:cubicBezTo>
                  <a:cubicBezTo>
                    <a:pt x="1652" y="9605"/>
                    <a:pt x="2795" y="5023"/>
                    <a:pt x="93" y="14271"/>
                  </a:cubicBezTo>
                  <a:cubicBezTo>
                    <a:pt x="-551" y="16499"/>
                    <a:pt x="2379" y="18601"/>
                    <a:pt x="2046" y="28500"/>
                  </a:cubicBezTo>
                  <a:cubicBezTo>
                    <a:pt x="1942" y="31947"/>
                    <a:pt x="924" y="36024"/>
                    <a:pt x="924" y="38820"/>
                  </a:cubicBezTo>
                  <a:close/>
                </a:path>
              </a:pathLst>
            </a:custGeom>
            <a:solidFill>
              <a:schemeClr val="tx1"/>
            </a:solidFill>
            <a:ln w="2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Рисунок 49">
              <a:extLst>
                <a:ext uri="{FF2B5EF4-FFF2-40B4-BE49-F238E27FC236}">
                  <a16:creationId xmlns="" xmlns:a16="http://schemas.microsoft.com/office/drawing/2014/main" id="{AF3006C9-8585-A347-A061-B76507FB47D5}"/>
                </a:ext>
              </a:extLst>
            </p:cNvPr>
            <p:cNvSpPr/>
            <p:nvPr/>
          </p:nvSpPr>
          <p:spPr>
            <a:xfrm>
              <a:off x="5143256" y="3694721"/>
              <a:ext cx="7977" cy="15099"/>
            </a:xfrm>
            <a:custGeom>
              <a:avLst/>
              <a:gdLst>
                <a:gd name="connsiteX0" fmla="*/ 7977 w 7977"/>
                <a:gd name="connsiteY0" fmla="*/ 2648 h 15099"/>
                <a:gd name="connsiteX1" fmla="*/ 3613 w 7977"/>
                <a:gd name="connsiteY1" fmla="*/ 0 h 15099"/>
                <a:gd name="connsiteX2" fmla="*/ 1119 w 7977"/>
                <a:gd name="connsiteY2" fmla="*/ 7251 h 15099"/>
                <a:gd name="connsiteX3" fmla="*/ 1161 w 7977"/>
                <a:gd name="connsiteY3" fmla="*/ 14880 h 15099"/>
                <a:gd name="connsiteX4" fmla="*/ 6419 w 7977"/>
                <a:gd name="connsiteY4" fmla="*/ 11328 h 15099"/>
                <a:gd name="connsiteX5" fmla="*/ 7957 w 7977"/>
                <a:gd name="connsiteY5" fmla="*/ 2648 h 1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77" h="15099">
                  <a:moveTo>
                    <a:pt x="7977" y="2648"/>
                  </a:moveTo>
                  <a:cubicBezTo>
                    <a:pt x="5047" y="3699"/>
                    <a:pt x="4985" y="2375"/>
                    <a:pt x="3613" y="0"/>
                  </a:cubicBezTo>
                  <a:lnTo>
                    <a:pt x="1119" y="7251"/>
                  </a:lnTo>
                  <a:cubicBezTo>
                    <a:pt x="413" y="9374"/>
                    <a:pt x="-1021" y="13767"/>
                    <a:pt x="1161" y="14880"/>
                  </a:cubicBezTo>
                  <a:cubicBezTo>
                    <a:pt x="3281" y="15973"/>
                    <a:pt x="5712" y="12695"/>
                    <a:pt x="6419" y="11328"/>
                  </a:cubicBezTo>
                  <a:cubicBezTo>
                    <a:pt x="7832" y="8659"/>
                    <a:pt x="8019" y="6032"/>
                    <a:pt x="7957" y="2648"/>
                  </a:cubicBezTo>
                  <a:close/>
                </a:path>
              </a:pathLst>
            </a:custGeom>
            <a:solidFill>
              <a:srgbClr val="FFFFFF"/>
            </a:solidFill>
            <a:ln w="2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Рисунок 49">
              <a:extLst>
                <a:ext uri="{FF2B5EF4-FFF2-40B4-BE49-F238E27FC236}">
                  <a16:creationId xmlns="" xmlns:a16="http://schemas.microsoft.com/office/drawing/2014/main" id="{96C7BEE1-75B1-6545-8106-1444BB83B99B}"/>
                </a:ext>
              </a:extLst>
            </p:cNvPr>
            <p:cNvSpPr/>
            <p:nvPr/>
          </p:nvSpPr>
          <p:spPr>
            <a:xfrm>
              <a:off x="5191092" y="3710755"/>
              <a:ext cx="6670" cy="13432"/>
            </a:xfrm>
            <a:custGeom>
              <a:avLst/>
              <a:gdLst>
                <a:gd name="connsiteX0" fmla="*/ 0 w 6670"/>
                <a:gd name="connsiteY0" fmla="*/ 13391 h 13432"/>
                <a:gd name="connsiteX1" fmla="*/ 5798 w 6670"/>
                <a:gd name="connsiteY1" fmla="*/ 11604 h 13432"/>
                <a:gd name="connsiteX2" fmla="*/ 6671 w 6670"/>
                <a:gd name="connsiteY2" fmla="*/ 991 h 13432"/>
                <a:gd name="connsiteX3" fmla="*/ 3803 w 6670"/>
                <a:gd name="connsiteY3" fmla="*/ 66 h 13432"/>
                <a:gd name="connsiteX4" fmla="*/ 1974 w 6670"/>
                <a:gd name="connsiteY4" fmla="*/ 6918 h 13432"/>
                <a:gd name="connsiteX5" fmla="*/ 0 w 6670"/>
                <a:gd name="connsiteY5" fmla="*/ 13433 h 1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70" h="13432">
                  <a:moveTo>
                    <a:pt x="0" y="13391"/>
                  </a:moveTo>
                  <a:lnTo>
                    <a:pt x="5798" y="11604"/>
                  </a:lnTo>
                  <a:lnTo>
                    <a:pt x="6671" y="991"/>
                  </a:lnTo>
                  <a:cubicBezTo>
                    <a:pt x="5777" y="423"/>
                    <a:pt x="5216" y="-207"/>
                    <a:pt x="3803" y="66"/>
                  </a:cubicBezTo>
                  <a:cubicBezTo>
                    <a:pt x="3242" y="1075"/>
                    <a:pt x="2411" y="5320"/>
                    <a:pt x="1974" y="6918"/>
                  </a:cubicBezTo>
                  <a:cubicBezTo>
                    <a:pt x="1351" y="9124"/>
                    <a:pt x="707" y="11373"/>
                    <a:pt x="0" y="13433"/>
                  </a:cubicBezTo>
                  <a:close/>
                </a:path>
              </a:pathLst>
            </a:custGeom>
            <a:solidFill>
              <a:srgbClr val="FFFFFF"/>
            </a:solidFill>
            <a:ln w="2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Рисунок 49">
              <a:extLst>
                <a:ext uri="{FF2B5EF4-FFF2-40B4-BE49-F238E27FC236}">
                  <a16:creationId xmlns="" xmlns:a16="http://schemas.microsoft.com/office/drawing/2014/main" id="{CC085A99-A867-3544-AF07-11EC24BEEDFC}"/>
                </a:ext>
              </a:extLst>
            </p:cNvPr>
            <p:cNvSpPr/>
            <p:nvPr/>
          </p:nvSpPr>
          <p:spPr>
            <a:xfrm>
              <a:off x="5135667" y="3614094"/>
              <a:ext cx="83996" cy="168019"/>
            </a:xfrm>
            <a:custGeom>
              <a:avLst/>
              <a:gdLst>
                <a:gd name="connsiteX0" fmla="*/ 29032 w 83996"/>
                <a:gd name="connsiteY0" fmla="*/ 1328 h 168019"/>
                <a:gd name="connsiteX1" fmla="*/ 9851 w 83996"/>
                <a:gd name="connsiteY1" fmla="*/ 27474 h 168019"/>
                <a:gd name="connsiteX2" fmla="*/ 5923 w 83996"/>
                <a:gd name="connsiteY2" fmla="*/ 46811 h 168019"/>
                <a:gd name="connsiteX3" fmla="*/ 0 w 83996"/>
                <a:gd name="connsiteY3" fmla="*/ 63625 h 168019"/>
                <a:gd name="connsiteX4" fmla="*/ 3699 w 83996"/>
                <a:gd name="connsiteY4" fmla="*/ 66525 h 168019"/>
                <a:gd name="connsiteX5" fmla="*/ 5757 w 83996"/>
                <a:gd name="connsiteY5" fmla="*/ 70918 h 168019"/>
                <a:gd name="connsiteX6" fmla="*/ 11222 w 83996"/>
                <a:gd name="connsiteY6" fmla="*/ 78547 h 168019"/>
                <a:gd name="connsiteX7" fmla="*/ 14901 w 83996"/>
                <a:gd name="connsiteY7" fmla="*/ 82961 h 168019"/>
                <a:gd name="connsiteX8" fmla="*/ 18704 w 83996"/>
                <a:gd name="connsiteY8" fmla="*/ 77643 h 168019"/>
                <a:gd name="connsiteX9" fmla="*/ 20470 w 83996"/>
                <a:gd name="connsiteY9" fmla="*/ 72725 h 168019"/>
                <a:gd name="connsiteX10" fmla="*/ 24336 w 83996"/>
                <a:gd name="connsiteY10" fmla="*/ 57761 h 168019"/>
                <a:gd name="connsiteX11" fmla="*/ 24834 w 83996"/>
                <a:gd name="connsiteY11" fmla="*/ 77076 h 168019"/>
                <a:gd name="connsiteX12" fmla="*/ 23670 w 83996"/>
                <a:gd name="connsiteY12" fmla="*/ 90275 h 168019"/>
                <a:gd name="connsiteX13" fmla="*/ 23795 w 83996"/>
                <a:gd name="connsiteY13" fmla="*/ 96685 h 168019"/>
                <a:gd name="connsiteX14" fmla="*/ 26227 w 83996"/>
                <a:gd name="connsiteY14" fmla="*/ 101225 h 168019"/>
                <a:gd name="connsiteX15" fmla="*/ 30092 w 83996"/>
                <a:gd name="connsiteY15" fmla="*/ 100384 h 168019"/>
                <a:gd name="connsiteX16" fmla="*/ 32503 w 83996"/>
                <a:gd name="connsiteY16" fmla="*/ 76298 h 168019"/>
                <a:gd name="connsiteX17" fmla="*/ 36597 w 83996"/>
                <a:gd name="connsiteY17" fmla="*/ 45676 h 168019"/>
                <a:gd name="connsiteX18" fmla="*/ 33500 w 83996"/>
                <a:gd name="connsiteY18" fmla="*/ 29891 h 168019"/>
                <a:gd name="connsiteX19" fmla="*/ 34165 w 83996"/>
                <a:gd name="connsiteY19" fmla="*/ 20791 h 168019"/>
                <a:gd name="connsiteX20" fmla="*/ 39049 w 83996"/>
                <a:gd name="connsiteY20" fmla="*/ 16797 h 168019"/>
                <a:gd name="connsiteX21" fmla="*/ 42520 w 83996"/>
                <a:gd name="connsiteY21" fmla="*/ 21968 h 168019"/>
                <a:gd name="connsiteX22" fmla="*/ 40878 w 83996"/>
                <a:gd name="connsiteY22" fmla="*/ 29387 h 168019"/>
                <a:gd name="connsiteX23" fmla="*/ 43663 w 83996"/>
                <a:gd name="connsiteY23" fmla="*/ 45129 h 168019"/>
                <a:gd name="connsiteX24" fmla="*/ 46905 w 83996"/>
                <a:gd name="connsiteY24" fmla="*/ 51245 h 168019"/>
                <a:gd name="connsiteX25" fmla="*/ 49128 w 83996"/>
                <a:gd name="connsiteY25" fmla="*/ 65432 h 168019"/>
                <a:gd name="connsiteX26" fmla="*/ 48900 w 83996"/>
                <a:gd name="connsiteY26" fmla="*/ 74533 h 168019"/>
                <a:gd name="connsiteX27" fmla="*/ 50625 w 83996"/>
                <a:gd name="connsiteY27" fmla="*/ 86282 h 168019"/>
                <a:gd name="connsiteX28" fmla="*/ 52952 w 83996"/>
                <a:gd name="connsiteY28" fmla="*/ 97148 h 168019"/>
                <a:gd name="connsiteX29" fmla="*/ 54282 w 83996"/>
                <a:gd name="connsiteY29" fmla="*/ 110515 h 168019"/>
                <a:gd name="connsiteX30" fmla="*/ 54428 w 83996"/>
                <a:gd name="connsiteY30" fmla="*/ 112533 h 168019"/>
                <a:gd name="connsiteX31" fmla="*/ 55467 w 83996"/>
                <a:gd name="connsiteY31" fmla="*/ 110032 h 168019"/>
                <a:gd name="connsiteX32" fmla="*/ 57441 w 83996"/>
                <a:gd name="connsiteY32" fmla="*/ 103516 h 168019"/>
                <a:gd name="connsiteX33" fmla="*/ 59270 w 83996"/>
                <a:gd name="connsiteY33" fmla="*/ 96664 h 168019"/>
                <a:gd name="connsiteX34" fmla="*/ 60392 w 83996"/>
                <a:gd name="connsiteY34" fmla="*/ 86345 h 168019"/>
                <a:gd name="connsiteX35" fmla="*/ 58438 w 83996"/>
                <a:gd name="connsiteY35" fmla="*/ 72116 h 168019"/>
                <a:gd name="connsiteX36" fmla="*/ 60932 w 83996"/>
                <a:gd name="connsiteY36" fmla="*/ 57845 h 168019"/>
                <a:gd name="connsiteX37" fmla="*/ 64237 w 83996"/>
                <a:gd name="connsiteY37" fmla="*/ 76929 h 168019"/>
                <a:gd name="connsiteX38" fmla="*/ 62158 w 83996"/>
                <a:gd name="connsiteY38" fmla="*/ 97589 h 168019"/>
                <a:gd name="connsiteX39" fmla="*/ 61286 w 83996"/>
                <a:gd name="connsiteY39" fmla="*/ 108203 h 168019"/>
                <a:gd name="connsiteX40" fmla="*/ 60995 w 83996"/>
                <a:gd name="connsiteY40" fmla="*/ 120351 h 168019"/>
                <a:gd name="connsiteX41" fmla="*/ 61306 w 83996"/>
                <a:gd name="connsiteY41" fmla="*/ 132121 h 168019"/>
                <a:gd name="connsiteX42" fmla="*/ 65276 w 83996"/>
                <a:gd name="connsiteY42" fmla="*/ 153433 h 168019"/>
                <a:gd name="connsiteX43" fmla="*/ 74794 w 83996"/>
                <a:gd name="connsiteY43" fmla="*/ 168019 h 168019"/>
                <a:gd name="connsiteX44" fmla="*/ 82005 w 83996"/>
                <a:gd name="connsiteY44" fmla="*/ 130860 h 168019"/>
                <a:gd name="connsiteX45" fmla="*/ 83709 w 83996"/>
                <a:gd name="connsiteY45" fmla="*/ 130776 h 168019"/>
                <a:gd name="connsiteX46" fmla="*/ 81963 w 83996"/>
                <a:gd name="connsiteY46" fmla="*/ 130797 h 168019"/>
                <a:gd name="connsiteX47" fmla="*/ 78451 w 83996"/>
                <a:gd name="connsiteY47" fmla="*/ 105534 h 168019"/>
                <a:gd name="connsiteX48" fmla="*/ 83855 w 83996"/>
                <a:gd name="connsiteY48" fmla="*/ 104273 h 168019"/>
                <a:gd name="connsiteX49" fmla="*/ 82629 w 83996"/>
                <a:gd name="connsiteY49" fmla="*/ 95256 h 168019"/>
                <a:gd name="connsiteX50" fmla="*/ 77849 w 83996"/>
                <a:gd name="connsiteY50" fmla="*/ 69615 h 168019"/>
                <a:gd name="connsiteX51" fmla="*/ 75542 w 83996"/>
                <a:gd name="connsiteY51" fmla="*/ 61838 h 168019"/>
                <a:gd name="connsiteX52" fmla="*/ 70118 w 83996"/>
                <a:gd name="connsiteY52" fmla="*/ 52380 h 168019"/>
                <a:gd name="connsiteX53" fmla="*/ 68829 w 83996"/>
                <a:gd name="connsiteY53" fmla="*/ 48702 h 168019"/>
                <a:gd name="connsiteX54" fmla="*/ 58896 w 83996"/>
                <a:gd name="connsiteY54" fmla="*/ 18395 h 168019"/>
                <a:gd name="connsiteX55" fmla="*/ 45554 w 83996"/>
                <a:gd name="connsiteY55" fmla="*/ 2253 h 168019"/>
                <a:gd name="connsiteX56" fmla="*/ 42520 w 83996"/>
                <a:gd name="connsiteY56" fmla="*/ 488 h 168019"/>
                <a:gd name="connsiteX57" fmla="*/ 39340 w 83996"/>
                <a:gd name="connsiteY57" fmla="*/ 2337 h 168019"/>
                <a:gd name="connsiteX58" fmla="*/ 29074 w 83996"/>
                <a:gd name="connsiteY58" fmla="*/ 1265 h 168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83996" h="168019">
                  <a:moveTo>
                    <a:pt x="29032" y="1328"/>
                  </a:moveTo>
                  <a:cubicBezTo>
                    <a:pt x="18163" y="5427"/>
                    <a:pt x="13176" y="14191"/>
                    <a:pt x="9851" y="27474"/>
                  </a:cubicBezTo>
                  <a:cubicBezTo>
                    <a:pt x="8292" y="33759"/>
                    <a:pt x="7419" y="40442"/>
                    <a:pt x="5923" y="46811"/>
                  </a:cubicBezTo>
                  <a:cubicBezTo>
                    <a:pt x="3408" y="57614"/>
                    <a:pt x="1787" y="57971"/>
                    <a:pt x="0" y="63625"/>
                  </a:cubicBezTo>
                  <a:cubicBezTo>
                    <a:pt x="1746" y="65012"/>
                    <a:pt x="2328" y="64570"/>
                    <a:pt x="3699" y="66525"/>
                  </a:cubicBezTo>
                  <a:cubicBezTo>
                    <a:pt x="5133" y="68543"/>
                    <a:pt x="3969" y="69552"/>
                    <a:pt x="5757" y="70918"/>
                  </a:cubicBezTo>
                  <a:cubicBezTo>
                    <a:pt x="7772" y="72452"/>
                    <a:pt x="10266" y="75268"/>
                    <a:pt x="11222" y="78547"/>
                  </a:cubicBezTo>
                  <a:cubicBezTo>
                    <a:pt x="12033" y="80123"/>
                    <a:pt x="12386" y="84285"/>
                    <a:pt x="14901" y="82961"/>
                  </a:cubicBezTo>
                  <a:cubicBezTo>
                    <a:pt x="16812" y="81952"/>
                    <a:pt x="17332" y="78989"/>
                    <a:pt x="18704" y="77643"/>
                  </a:cubicBezTo>
                  <a:cubicBezTo>
                    <a:pt x="19119" y="76025"/>
                    <a:pt x="19971" y="74428"/>
                    <a:pt x="20470" y="72725"/>
                  </a:cubicBezTo>
                  <a:lnTo>
                    <a:pt x="24336" y="57761"/>
                  </a:lnTo>
                  <a:cubicBezTo>
                    <a:pt x="24959" y="61502"/>
                    <a:pt x="25811" y="74302"/>
                    <a:pt x="24834" y="77076"/>
                  </a:cubicBezTo>
                  <a:cubicBezTo>
                    <a:pt x="25188" y="80544"/>
                    <a:pt x="24148" y="86786"/>
                    <a:pt x="23670" y="90275"/>
                  </a:cubicBezTo>
                  <a:cubicBezTo>
                    <a:pt x="23380" y="92314"/>
                    <a:pt x="23296" y="94689"/>
                    <a:pt x="23795" y="96685"/>
                  </a:cubicBezTo>
                  <a:cubicBezTo>
                    <a:pt x="24481" y="99523"/>
                    <a:pt x="25188" y="99544"/>
                    <a:pt x="26227" y="101225"/>
                  </a:cubicBezTo>
                  <a:cubicBezTo>
                    <a:pt x="28450" y="102297"/>
                    <a:pt x="28804" y="102213"/>
                    <a:pt x="30092" y="100384"/>
                  </a:cubicBezTo>
                  <a:cubicBezTo>
                    <a:pt x="33209" y="93680"/>
                    <a:pt x="30404" y="83991"/>
                    <a:pt x="32503" y="76298"/>
                  </a:cubicBezTo>
                  <a:cubicBezTo>
                    <a:pt x="34228" y="64192"/>
                    <a:pt x="40732" y="64045"/>
                    <a:pt x="36597" y="45676"/>
                  </a:cubicBezTo>
                  <a:cubicBezTo>
                    <a:pt x="34539" y="36512"/>
                    <a:pt x="33500" y="39433"/>
                    <a:pt x="33500" y="29891"/>
                  </a:cubicBezTo>
                  <a:cubicBezTo>
                    <a:pt x="33500" y="26592"/>
                    <a:pt x="32981" y="22157"/>
                    <a:pt x="34165" y="20791"/>
                  </a:cubicBezTo>
                  <a:cubicBezTo>
                    <a:pt x="34851" y="19992"/>
                    <a:pt x="37657" y="17281"/>
                    <a:pt x="39049" y="16797"/>
                  </a:cubicBezTo>
                  <a:cubicBezTo>
                    <a:pt x="41875" y="15789"/>
                    <a:pt x="42644" y="19088"/>
                    <a:pt x="42520" y="21968"/>
                  </a:cubicBezTo>
                  <a:cubicBezTo>
                    <a:pt x="42457" y="23502"/>
                    <a:pt x="41148" y="26886"/>
                    <a:pt x="40878" y="29387"/>
                  </a:cubicBezTo>
                  <a:cubicBezTo>
                    <a:pt x="40254" y="35146"/>
                    <a:pt x="41751" y="40673"/>
                    <a:pt x="43663" y="45129"/>
                  </a:cubicBezTo>
                  <a:cubicBezTo>
                    <a:pt x="44515" y="47126"/>
                    <a:pt x="45824" y="49564"/>
                    <a:pt x="46905" y="51245"/>
                  </a:cubicBezTo>
                  <a:cubicBezTo>
                    <a:pt x="52038" y="59274"/>
                    <a:pt x="50167" y="53683"/>
                    <a:pt x="49128" y="65432"/>
                  </a:cubicBezTo>
                  <a:cubicBezTo>
                    <a:pt x="48858" y="68564"/>
                    <a:pt x="48900" y="71359"/>
                    <a:pt x="48900" y="74533"/>
                  </a:cubicBezTo>
                  <a:cubicBezTo>
                    <a:pt x="49253" y="78778"/>
                    <a:pt x="49627" y="82267"/>
                    <a:pt x="50625" y="86282"/>
                  </a:cubicBezTo>
                  <a:cubicBezTo>
                    <a:pt x="51477" y="89729"/>
                    <a:pt x="52599" y="93512"/>
                    <a:pt x="52952" y="97148"/>
                  </a:cubicBezTo>
                  <a:cubicBezTo>
                    <a:pt x="53596" y="99817"/>
                    <a:pt x="54511" y="107720"/>
                    <a:pt x="54282" y="110515"/>
                  </a:cubicBezTo>
                  <a:lnTo>
                    <a:pt x="54428" y="112533"/>
                  </a:lnTo>
                  <a:lnTo>
                    <a:pt x="55467" y="110032"/>
                  </a:lnTo>
                  <a:cubicBezTo>
                    <a:pt x="56173" y="107993"/>
                    <a:pt x="56838" y="105744"/>
                    <a:pt x="57441" y="103516"/>
                  </a:cubicBezTo>
                  <a:cubicBezTo>
                    <a:pt x="57877" y="101919"/>
                    <a:pt x="58709" y="97694"/>
                    <a:pt x="59270" y="96664"/>
                  </a:cubicBezTo>
                  <a:cubicBezTo>
                    <a:pt x="59270" y="93869"/>
                    <a:pt x="60267" y="89813"/>
                    <a:pt x="60392" y="86345"/>
                  </a:cubicBezTo>
                  <a:cubicBezTo>
                    <a:pt x="60704" y="76445"/>
                    <a:pt x="57773" y="74344"/>
                    <a:pt x="58438" y="72116"/>
                  </a:cubicBezTo>
                  <a:cubicBezTo>
                    <a:pt x="61140" y="62889"/>
                    <a:pt x="59976" y="67471"/>
                    <a:pt x="60932" y="57845"/>
                  </a:cubicBezTo>
                  <a:cubicBezTo>
                    <a:pt x="63010" y="61628"/>
                    <a:pt x="64361" y="71590"/>
                    <a:pt x="64237" y="76929"/>
                  </a:cubicBezTo>
                  <a:cubicBezTo>
                    <a:pt x="64091" y="83402"/>
                    <a:pt x="62886" y="91032"/>
                    <a:pt x="62158" y="97589"/>
                  </a:cubicBezTo>
                  <a:lnTo>
                    <a:pt x="61286" y="108203"/>
                  </a:lnTo>
                  <a:cubicBezTo>
                    <a:pt x="61493" y="111797"/>
                    <a:pt x="60995" y="116547"/>
                    <a:pt x="60995" y="120351"/>
                  </a:cubicBezTo>
                  <a:cubicBezTo>
                    <a:pt x="60995" y="124345"/>
                    <a:pt x="61202" y="128296"/>
                    <a:pt x="61306" y="132121"/>
                  </a:cubicBezTo>
                  <a:cubicBezTo>
                    <a:pt x="62262" y="140171"/>
                    <a:pt x="62740" y="146287"/>
                    <a:pt x="65276" y="153433"/>
                  </a:cubicBezTo>
                  <a:cubicBezTo>
                    <a:pt x="67208" y="158876"/>
                    <a:pt x="71365" y="166401"/>
                    <a:pt x="74794" y="168019"/>
                  </a:cubicBezTo>
                  <a:cubicBezTo>
                    <a:pt x="82504" y="160495"/>
                    <a:pt x="82608" y="144606"/>
                    <a:pt x="82005" y="130860"/>
                  </a:cubicBezTo>
                  <a:lnTo>
                    <a:pt x="83709" y="130776"/>
                  </a:lnTo>
                  <a:lnTo>
                    <a:pt x="81963" y="130797"/>
                  </a:lnTo>
                  <a:cubicBezTo>
                    <a:pt x="81340" y="121717"/>
                    <a:pt x="79698" y="113962"/>
                    <a:pt x="78451" y="105534"/>
                  </a:cubicBezTo>
                  <a:cubicBezTo>
                    <a:pt x="80530" y="106311"/>
                    <a:pt x="83273" y="108686"/>
                    <a:pt x="83855" y="104273"/>
                  </a:cubicBezTo>
                  <a:cubicBezTo>
                    <a:pt x="84333" y="100700"/>
                    <a:pt x="83522" y="98157"/>
                    <a:pt x="82629" y="95256"/>
                  </a:cubicBezTo>
                  <a:cubicBezTo>
                    <a:pt x="79968" y="86723"/>
                    <a:pt x="78431" y="78778"/>
                    <a:pt x="77849" y="69615"/>
                  </a:cubicBezTo>
                  <a:cubicBezTo>
                    <a:pt x="77537" y="64612"/>
                    <a:pt x="77641" y="65348"/>
                    <a:pt x="75542" y="61838"/>
                  </a:cubicBezTo>
                  <a:lnTo>
                    <a:pt x="70118" y="52380"/>
                  </a:lnTo>
                  <a:cubicBezTo>
                    <a:pt x="69307" y="51035"/>
                    <a:pt x="68892" y="50720"/>
                    <a:pt x="68829" y="48702"/>
                  </a:cubicBezTo>
                  <a:cubicBezTo>
                    <a:pt x="68476" y="36932"/>
                    <a:pt x="63488" y="25982"/>
                    <a:pt x="58896" y="18395"/>
                  </a:cubicBezTo>
                  <a:cubicBezTo>
                    <a:pt x="54739" y="11522"/>
                    <a:pt x="51726" y="6415"/>
                    <a:pt x="45554" y="2253"/>
                  </a:cubicBezTo>
                  <a:cubicBezTo>
                    <a:pt x="45013" y="1896"/>
                    <a:pt x="43122" y="572"/>
                    <a:pt x="42520" y="488"/>
                  </a:cubicBezTo>
                  <a:cubicBezTo>
                    <a:pt x="41148" y="299"/>
                    <a:pt x="40815" y="1728"/>
                    <a:pt x="39340" y="2337"/>
                  </a:cubicBezTo>
                  <a:cubicBezTo>
                    <a:pt x="37220" y="2526"/>
                    <a:pt x="36888" y="-2181"/>
                    <a:pt x="29074" y="1265"/>
                  </a:cubicBezTo>
                  <a:close/>
                </a:path>
              </a:pathLst>
            </a:custGeom>
            <a:solidFill>
              <a:srgbClr val="98A3AD"/>
            </a:solidFill>
            <a:ln w="2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Рисунок 49">
              <a:extLst>
                <a:ext uri="{FF2B5EF4-FFF2-40B4-BE49-F238E27FC236}">
                  <a16:creationId xmlns="" xmlns:a16="http://schemas.microsoft.com/office/drawing/2014/main" id="{59028064-7A3C-144E-9EBB-0F8E97F7E32D}"/>
                </a:ext>
              </a:extLst>
            </p:cNvPr>
            <p:cNvSpPr/>
            <p:nvPr/>
          </p:nvSpPr>
          <p:spPr>
            <a:xfrm>
              <a:off x="5143256" y="3694721"/>
              <a:ext cx="7977" cy="15099"/>
            </a:xfrm>
            <a:custGeom>
              <a:avLst/>
              <a:gdLst>
                <a:gd name="connsiteX0" fmla="*/ 7977 w 7977"/>
                <a:gd name="connsiteY0" fmla="*/ 2648 h 15099"/>
                <a:gd name="connsiteX1" fmla="*/ 3613 w 7977"/>
                <a:gd name="connsiteY1" fmla="*/ 0 h 15099"/>
                <a:gd name="connsiteX2" fmla="*/ 1119 w 7977"/>
                <a:gd name="connsiteY2" fmla="*/ 7251 h 15099"/>
                <a:gd name="connsiteX3" fmla="*/ 1161 w 7977"/>
                <a:gd name="connsiteY3" fmla="*/ 14880 h 15099"/>
                <a:gd name="connsiteX4" fmla="*/ 6419 w 7977"/>
                <a:gd name="connsiteY4" fmla="*/ 11328 h 15099"/>
                <a:gd name="connsiteX5" fmla="*/ 7957 w 7977"/>
                <a:gd name="connsiteY5" fmla="*/ 2648 h 1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77" h="15099">
                  <a:moveTo>
                    <a:pt x="7977" y="2648"/>
                  </a:moveTo>
                  <a:cubicBezTo>
                    <a:pt x="5047" y="3699"/>
                    <a:pt x="4985" y="2375"/>
                    <a:pt x="3613" y="0"/>
                  </a:cubicBezTo>
                  <a:lnTo>
                    <a:pt x="1119" y="7251"/>
                  </a:lnTo>
                  <a:cubicBezTo>
                    <a:pt x="413" y="9374"/>
                    <a:pt x="-1021" y="13767"/>
                    <a:pt x="1161" y="14880"/>
                  </a:cubicBezTo>
                  <a:cubicBezTo>
                    <a:pt x="3281" y="15973"/>
                    <a:pt x="5712" y="12695"/>
                    <a:pt x="6419" y="11328"/>
                  </a:cubicBezTo>
                  <a:cubicBezTo>
                    <a:pt x="7832" y="8659"/>
                    <a:pt x="8019" y="6032"/>
                    <a:pt x="7957" y="2648"/>
                  </a:cubicBezTo>
                  <a:close/>
                </a:path>
              </a:pathLst>
            </a:custGeom>
            <a:solidFill>
              <a:srgbClr val="98A3AC"/>
            </a:solidFill>
            <a:ln w="2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580408" y="919447"/>
            <a:ext cx="4666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/>
            <a:r>
              <a:rPr lang="ru-RU" sz="1800" b="1" spc="-10" dirty="0" smtClean="0">
                <a:solidFill>
                  <a:srgbClr val="003399"/>
                </a:solidFill>
                <a:cs typeface="Calibri"/>
              </a:rPr>
              <a:t>Предусмотреть полномочия субъектов РФ: </a:t>
            </a:r>
          </a:p>
        </p:txBody>
      </p:sp>
      <p:grpSp>
        <p:nvGrpSpPr>
          <p:cNvPr id="52" name="Группа 14">
            <a:extLst>
              <a:ext uri="{FF2B5EF4-FFF2-40B4-BE49-F238E27FC236}">
                <a16:creationId xmlns="" xmlns:a16="http://schemas.microsoft.com/office/drawing/2014/main" id="{53A9BEAB-9844-174A-8937-734657175EC6}"/>
              </a:ext>
            </a:extLst>
          </p:cNvPr>
          <p:cNvGrpSpPr/>
          <p:nvPr/>
        </p:nvGrpSpPr>
        <p:grpSpPr>
          <a:xfrm>
            <a:off x="2306948" y="3949883"/>
            <a:ext cx="3331212" cy="2225984"/>
            <a:chOff x="609831" y="1285103"/>
            <a:chExt cx="3331212" cy="2225984"/>
          </a:xfrm>
        </p:grpSpPr>
        <p:sp>
          <p:nvSpPr>
            <p:cNvPr id="53" name="Скругленный прямоугольник 52">
              <a:extLst>
                <a:ext uri="{FF2B5EF4-FFF2-40B4-BE49-F238E27FC236}">
                  <a16:creationId xmlns="" xmlns:a16="http://schemas.microsoft.com/office/drawing/2014/main" id="{1D47947B-8CE4-4042-A3DF-EAC6D49661FD}"/>
                </a:ext>
              </a:extLst>
            </p:cNvPr>
            <p:cNvSpPr/>
            <p:nvPr/>
          </p:nvSpPr>
          <p:spPr>
            <a:xfrm rot="10800000" flipV="1">
              <a:off x="613085" y="1285103"/>
              <a:ext cx="3327958" cy="2225984"/>
            </a:xfrm>
            <a:prstGeom prst="roundRect">
              <a:avLst>
                <a:gd name="adj" fmla="val 286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27660">
                <a:lnSpc>
                  <a:spcPct val="100000"/>
                </a:lnSpc>
                <a:spcBef>
                  <a:spcPts val="100"/>
                </a:spcBef>
              </a:pPr>
              <a:endParaRPr lang="ru-RU" sz="1800" dirty="0">
                <a:latin typeface="Montserrat"/>
                <a:cs typeface="Montserrat"/>
              </a:endParaRPr>
            </a:p>
          </p:txBody>
        </p:sp>
        <p:sp>
          <p:nvSpPr>
            <p:cNvPr id="54" name="Прямоугольник с двумя скругленными противолежащими углами 53">
              <a:extLst>
                <a:ext uri="{FF2B5EF4-FFF2-40B4-BE49-F238E27FC236}">
                  <a16:creationId xmlns="" xmlns:a16="http://schemas.microsoft.com/office/drawing/2014/main" id="{13CE14B6-69E8-974B-A782-10D1B76B0DAC}"/>
                </a:ext>
              </a:extLst>
            </p:cNvPr>
            <p:cNvSpPr/>
            <p:nvPr/>
          </p:nvSpPr>
          <p:spPr>
            <a:xfrm>
              <a:off x="609831" y="1285103"/>
              <a:ext cx="3331212" cy="469621"/>
            </a:xfrm>
            <a:prstGeom prst="round2DiagRect">
              <a:avLst>
                <a:gd name="adj1" fmla="val 37178"/>
                <a:gd name="adj2" fmla="val 0"/>
              </a:avLst>
            </a:pr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50000">
                  <a:srgbClr val="244072"/>
                </a:gs>
                <a:gs pos="100000">
                  <a:schemeClr val="accent5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endParaRPr lang="ru-RU" sz="1200" dirty="0">
                <a:latin typeface="Century Gothic"/>
                <a:cs typeface="Century Gothic"/>
              </a:endParaRPr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2364513" y="4452497"/>
            <a:ext cx="31249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spc="-10" dirty="0" smtClean="0">
                <a:solidFill>
                  <a:srgbClr val="A8541A"/>
                </a:solidFill>
                <a:cs typeface="Calibri"/>
              </a:rPr>
              <a:t>ЗАКРЕПИТЬ</a:t>
            </a:r>
            <a:r>
              <a:rPr lang="ru-RU" sz="1300" b="1" spc="-10" dirty="0" smtClean="0">
                <a:solidFill>
                  <a:srgbClr val="003399"/>
                </a:solidFill>
                <a:cs typeface="Calibri"/>
              </a:rPr>
              <a:t> НОРМУ О РАСПРОСТРАНЕНИИ (НЕРАСПРОСТРАНЕНИИ) ОБЯЗАННОСТИ ПО КВОТИРОВАНИЮ РАБОЧИХ МЕСТ НА ГОСУДАРСТВЕННЫЕ ОРГАНЫ И ОРГАНЫ МЕСТНОГО САМОУПРАВЛЕНИЯ</a:t>
            </a:r>
          </a:p>
        </p:txBody>
      </p:sp>
      <p:grpSp>
        <p:nvGrpSpPr>
          <p:cNvPr id="58" name="Группа 14">
            <a:extLst>
              <a:ext uri="{FF2B5EF4-FFF2-40B4-BE49-F238E27FC236}">
                <a16:creationId xmlns="" xmlns:a16="http://schemas.microsoft.com/office/drawing/2014/main" id="{53A9BEAB-9844-174A-8937-734657175EC6}"/>
              </a:ext>
            </a:extLst>
          </p:cNvPr>
          <p:cNvGrpSpPr/>
          <p:nvPr/>
        </p:nvGrpSpPr>
        <p:grpSpPr>
          <a:xfrm>
            <a:off x="5948273" y="3942485"/>
            <a:ext cx="3331212" cy="2225984"/>
            <a:chOff x="609831" y="1285103"/>
            <a:chExt cx="3331212" cy="2225984"/>
          </a:xfrm>
        </p:grpSpPr>
        <p:sp>
          <p:nvSpPr>
            <p:cNvPr id="59" name="Скругленный прямоугольник 58">
              <a:extLst>
                <a:ext uri="{FF2B5EF4-FFF2-40B4-BE49-F238E27FC236}">
                  <a16:creationId xmlns="" xmlns:a16="http://schemas.microsoft.com/office/drawing/2014/main" id="{1D47947B-8CE4-4042-A3DF-EAC6D49661FD}"/>
                </a:ext>
              </a:extLst>
            </p:cNvPr>
            <p:cNvSpPr/>
            <p:nvPr/>
          </p:nvSpPr>
          <p:spPr>
            <a:xfrm rot="10800000" flipV="1">
              <a:off x="613085" y="1285103"/>
              <a:ext cx="3327958" cy="2225984"/>
            </a:xfrm>
            <a:prstGeom prst="roundRect">
              <a:avLst>
                <a:gd name="adj" fmla="val 286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27660">
                <a:lnSpc>
                  <a:spcPct val="100000"/>
                </a:lnSpc>
                <a:spcBef>
                  <a:spcPts val="100"/>
                </a:spcBef>
              </a:pPr>
              <a:endParaRPr lang="ru-RU" sz="1800" dirty="0">
                <a:latin typeface="Montserrat"/>
                <a:cs typeface="Montserrat"/>
              </a:endParaRPr>
            </a:p>
          </p:txBody>
        </p:sp>
        <p:sp>
          <p:nvSpPr>
            <p:cNvPr id="60" name="Прямоугольник с двумя скругленными противолежащими углами 59">
              <a:extLst>
                <a:ext uri="{FF2B5EF4-FFF2-40B4-BE49-F238E27FC236}">
                  <a16:creationId xmlns="" xmlns:a16="http://schemas.microsoft.com/office/drawing/2014/main" id="{13CE14B6-69E8-974B-A782-10D1B76B0DAC}"/>
                </a:ext>
              </a:extLst>
            </p:cNvPr>
            <p:cNvSpPr/>
            <p:nvPr/>
          </p:nvSpPr>
          <p:spPr>
            <a:xfrm>
              <a:off x="609831" y="1285103"/>
              <a:ext cx="3331212" cy="469621"/>
            </a:xfrm>
            <a:prstGeom prst="round2DiagRect">
              <a:avLst>
                <a:gd name="adj1" fmla="val 37178"/>
                <a:gd name="adj2" fmla="val 0"/>
              </a:avLst>
            </a:pr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50000">
                  <a:srgbClr val="244072"/>
                </a:gs>
                <a:gs pos="100000">
                  <a:schemeClr val="accent5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endParaRPr lang="ru-RU" sz="1200" dirty="0">
                <a:latin typeface="Century Gothic"/>
                <a:cs typeface="Century Gothic"/>
              </a:endParaRPr>
            </a:p>
          </p:txBody>
        </p:sp>
      </p:grpSp>
      <p:sp>
        <p:nvSpPr>
          <p:cNvPr id="63" name="Прямоугольник 62"/>
          <p:cNvSpPr/>
          <p:nvPr/>
        </p:nvSpPr>
        <p:spPr>
          <a:xfrm>
            <a:off x="5872163" y="4395011"/>
            <a:ext cx="340042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spc="-10" dirty="0" smtClean="0">
                <a:solidFill>
                  <a:srgbClr val="A8541A"/>
                </a:solidFill>
                <a:cs typeface="Calibri"/>
              </a:rPr>
              <a:t>РАССМОТРЕТЬ</a:t>
            </a:r>
            <a:r>
              <a:rPr lang="ru-RU" sz="1300" b="1" spc="-10" dirty="0" smtClean="0">
                <a:solidFill>
                  <a:srgbClr val="003399"/>
                </a:solidFill>
                <a:cs typeface="Calibri"/>
              </a:rPr>
              <a:t> ВОЗМОЖНОСТЬ ИСКЛЮЧЕНИЯ ИЗ ЗАКОНОПРОЕКТА НОРМЫ, ОСВОБОЖДАЮЩЕЙ РАБОТОДАТЕЛЯ ОТ ВЫПОЛНЕНИЯ КВОТЫ В СЛУЧАЕ ОТСУТСТВИЯ НА ТЕРРИТОРИИ РЕГИОНА НЕОБХОДИМОГО ЧИСЛА ИНВАЛИДОВ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FF3C4E79-1A85-E44B-B4E5-A781C7DD2C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4737" y="5739398"/>
            <a:ext cx="510744" cy="42431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E3BE206D-B662-9741-AB7D-B94EC1A2F4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2834" y="2997409"/>
            <a:ext cx="758757" cy="60304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F604D0F3-3415-714F-AFB4-16C28F1506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729537" y="5623994"/>
            <a:ext cx="209850" cy="534970"/>
          </a:xfrm>
          <a:prstGeom prst="rect">
            <a:avLst/>
          </a:prstGeom>
        </p:spPr>
      </p:pic>
      <p:pic>
        <p:nvPicPr>
          <p:cNvPr id="28674" name="Picture 2" descr="https://avatars.mds.yandex.net/i?id=0c5a267f75db9c08b56797a0b4e37b33-5042325-images-thumbs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72337" y="5810372"/>
            <a:ext cx="322261" cy="243216"/>
          </a:xfrm>
          <a:prstGeom prst="rect">
            <a:avLst/>
          </a:prstGeom>
          <a:noFill/>
        </p:spPr>
      </p:pic>
      <p:pic>
        <p:nvPicPr>
          <p:cNvPr id="28676" name="Picture 4" descr="https://avatars.mds.yandex.net/i?id=b4cb56a5d75b5e69bae336e08a675c76d5384bc9-4353469-images-thumbs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56187" y="2951162"/>
            <a:ext cx="1016001" cy="622301"/>
          </a:xfrm>
          <a:prstGeom prst="rect">
            <a:avLst/>
          </a:prstGeom>
          <a:noFill/>
        </p:spPr>
      </p:pic>
      <p:pic>
        <p:nvPicPr>
          <p:cNvPr id="28678" name="Picture 6" descr="https://avatars.mds.yandex.net/i?id=d161e321e61f4ff41bd69412146eb0877921a4c7-8373849-images-thumbs&amp;n=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29700" y="3165204"/>
            <a:ext cx="388937" cy="385325"/>
          </a:xfrm>
          <a:prstGeom prst="rect">
            <a:avLst/>
          </a:prstGeom>
          <a:noFill/>
        </p:spPr>
      </p:pic>
      <p:sp>
        <p:nvSpPr>
          <p:cNvPr id="64" name="Прямоугольник 63"/>
          <p:cNvSpPr/>
          <p:nvPr/>
        </p:nvSpPr>
        <p:spPr>
          <a:xfrm>
            <a:off x="484234" y="1435831"/>
            <a:ext cx="1593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/>
            <a:r>
              <a:rPr lang="ru-RU" sz="1800" b="1" spc="-10" dirty="0" smtClean="0">
                <a:solidFill>
                  <a:schemeClr val="bg1"/>
                </a:solidFill>
                <a:cs typeface="Calibri"/>
              </a:rPr>
              <a:t>предложение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4045660" y="1446189"/>
            <a:ext cx="1593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/>
            <a:r>
              <a:rPr lang="ru-RU" sz="1800" b="1" spc="-10" dirty="0" smtClean="0">
                <a:solidFill>
                  <a:schemeClr val="bg1"/>
                </a:solidFill>
                <a:cs typeface="Calibri"/>
              </a:rPr>
              <a:t>предложение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7605605" y="1392922"/>
            <a:ext cx="1593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/>
            <a:r>
              <a:rPr lang="ru-RU" sz="1800" b="1" spc="-10" dirty="0" smtClean="0">
                <a:solidFill>
                  <a:schemeClr val="bg1"/>
                </a:solidFill>
                <a:cs typeface="Calibri"/>
              </a:rPr>
              <a:t>предложение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2341146" y="3976324"/>
            <a:ext cx="1593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/>
            <a:r>
              <a:rPr lang="ru-RU" sz="1800" b="1" spc="-10" dirty="0" smtClean="0">
                <a:solidFill>
                  <a:schemeClr val="bg1"/>
                </a:solidFill>
                <a:cs typeface="Calibri"/>
              </a:rPr>
              <a:t>предложение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5980991" y="3967446"/>
            <a:ext cx="1593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/>
            <a:r>
              <a:rPr lang="ru-RU" sz="1800" b="1" spc="-10" dirty="0" smtClean="0">
                <a:solidFill>
                  <a:schemeClr val="bg1"/>
                </a:solidFill>
                <a:cs typeface="Calibri"/>
              </a:rPr>
              <a:t>предложение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389730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4412" y="581633"/>
            <a:ext cx="8140732" cy="5185281"/>
          </a:xfrm>
        </p:spPr>
        <p:txBody>
          <a:bodyPr/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>СПАСИБО </a:t>
            </a:r>
            <a:br>
              <a:rPr lang="ru-RU" sz="2800" dirty="0" smtClean="0"/>
            </a:br>
            <a:r>
              <a:rPr lang="ru-RU" sz="2800" dirty="0" smtClean="0"/>
              <a:t>ЗА ВНИМАНИЕ!</a:t>
            </a:r>
            <a:endParaRPr lang="ru-RU" sz="28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-2870608" y="5472763"/>
            <a:ext cx="343452" cy="291907"/>
          </a:xfrm>
          <a:prstGeom prst="rect">
            <a:avLst/>
          </a:prstGeom>
          <a:noFill/>
          <a:ln w="28575">
            <a:solidFill>
              <a:srgbClr val="95DA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800" b="1" dirty="0">
                <a:solidFill>
                  <a:schemeClr val="tx2">
                    <a:lumMod val="75000"/>
                  </a:schemeClr>
                </a:solidFill>
              </a:rPr>
              <a:t>ТЫС. </a:t>
            </a:r>
          </a:p>
          <a:p>
            <a:pPr algn="ctr"/>
            <a:r>
              <a:rPr lang="ru-RU" sz="800" b="1" dirty="0">
                <a:solidFill>
                  <a:schemeClr val="tx2">
                    <a:lumMod val="75000"/>
                  </a:schemeClr>
                </a:solidFill>
              </a:rPr>
              <a:t>РУБ</a:t>
            </a:r>
          </a:p>
        </p:txBody>
      </p:sp>
    </p:spTree>
    <p:extLst>
      <p:ext uri="{BB962C8B-B14F-4D97-AF65-F5344CB8AC3E}">
        <p14:creationId xmlns:p14="http://schemas.microsoft.com/office/powerpoint/2010/main" xmlns="" val="134233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7819</TotalTime>
  <Words>294</Words>
  <Application>Microsoft Office PowerPoint</Application>
  <PresentationFormat>Произвольный</PresentationFormat>
  <Paragraphs>61</Paragraphs>
  <Slides>7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Century Gothic</vt:lpstr>
      <vt:lpstr>Calibri</vt:lpstr>
      <vt:lpstr>Montserrat</vt:lpstr>
      <vt:lpstr>Calibri Light</vt:lpstr>
      <vt:lpstr>Тема Office</vt:lpstr>
      <vt:lpstr>Acrobat Document</vt:lpstr>
      <vt:lpstr>О проекте федерального закона  «О занятости населения в Российской Федерации»</vt:lpstr>
      <vt:lpstr>Обсуждение в Иркутской области</vt:lpstr>
      <vt:lpstr>Закон Иркутской области от 29 мая 2009 года  № 27-ОЗ «Об отдельных вопросах квотирования рабочих мест для инвалидов в Иркутской области»       </vt:lpstr>
      <vt:lpstr>Более чем в 30 регионах России внедрен институт квотирования рабочих мест для несовершеннолетних</vt:lpstr>
      <vt:lpstr>Закон Иркутской области от 6 марта 2014 года  № 22-ОЗ «О квотировании рабочих мест для несовершеннолетних»       </vt:lpstr>
      <vt:lpstr>Слайд 6</vt:lpstr>
      <vt:lpstr>       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AGATA</dc:creator>
  <cp:lastModifiedBy>i.grigoreva</cp:lastModifiedBy>
  <cp:revision>394</cp:revision>
  <dcterms:created xsi:type="dcterms:W3CDTF">2022-04-09T02:58:00Z</dcterms:created>
  <dcterms:modified xsi:type="dcterms:W3CDTF">2023-03-16T04:17:23Z</dcterms:modified>
</cp:coreProperties>
</file>